
<file path=[Content_Types].xml><?xml version="1.0" encoding="utf-8"?>
<Types xmlns="http://schemas.openxmlformats.org/package/2006/content-types">
  <Override PartName="/ppt/slides/slide6.xml" ContentType="application/vnd.openxmlformats-officedocument.presentationml.slide+xml"/>
  <Override PartName="/ppt/slideLayouts/slideLayout8.xml" ContentType="application/vnd.openxmlformats-officedocument.presentationml.slideLayout+xml"/>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theme/theme3.xml" ContentType="application/vnd.openxmlformats-officedocument.theme+xml"/>
  <Override PartName="/ppt/slides/slide2.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theme/themeOverride3.xml" ContentType="application/vnd.openxmlformats-officedocument.themeOverride+xml"/>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ppt/theme/themeOverride1.xml" ContentType="application/vnd.openxmlformats-officedocument.themeOverride+xml"/>
  <Override PartName="/ppt/theme/themeOverride2.xml" ContentType="application/vnd.openxmlformats-officedocument.themeOverride+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10.xml" ContentType="application/vnd.openxmlformats-officedocument.presentationml.notes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handoutMasters/handoutMaster1.xml" ContentType="application/vnd.openxmlformats-officedocument.presentationml.handoutMaster+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Override PartName="/ppt/notesSlides/notesSlide3.xml" ContentType="application/vnd.openxmlformats-officedocument.presentationml.notesSlide+xml"/>
  <Default Extension="png" ContentType="image/png"/>
  <Override PartName="/ppt/slides/slide3.xml" ContentType="application/vnd.openxmlformats-officedocument.presentationml.slide+xml"/>
  <Override PartName="/ppt/slides/slide17.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15.xml" ContentType="application/vnd.openxmlformats-officedocument.presentationml.slide+xml"/>
  <Default Extension="jpeg" ContentType="image/jpeg"/>
  <Override PartName="/ppt/slideLayouts/slideLayout3.xml" ContentType="application/vnd.openxmlformats-officedocument.presentationml.slideLayout+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84" r:id="rId1"/>
  </p:sldMasterIdLst>
  <p:notesMasterIdLst>
    <p:notesMasterId r:id="rId25"/>
  </p:notesMasterIdLst>
  <p:handoutMasterIdLst>
    <p:handoutMasterId r:id="rId26"/>
  </p:handoutMasterIdLst>
  <p:sldIdLst>
    <p:sldId id="502" r:id="rId2"/>
    <p:sldId id="501" r:id="rId3"/>
    <p:sldId id="404" r:id="rId4"/>
    <p:sldId id="480" r:id="rId5"/>
    <p:sldId id="362" r:id="rId6"/>
    <p:sldId id="481" r:id="rId7"/>
    <p:sldId id="405" r:id="rId8"/>
    <p:sldId id="483" r:id="rId9"/>
    <p:sldId id="482" r:id="rId10"/>
    <p:sldId id="484" r:id="rId11"/>
    <p:sldId id="485" r:id="rId12"/>
    <p:sldId id="489" r:id="rId13"/>
    <p:sldId id="488" r:id="rId14"/>
    <p:sldId id="490" r:id="rId15"/>
    <p:sldId id="491" r:id="rId16"/>
    <p:sldId id="492" r:id="rId17"/>
    <p:sldId id="493" r:id="rId18"/>
    <p:sldId id="495" r:id="rId19"/>
    <p:sldId id="496" r:id="rId20"/>
    <p:sldId id="497" r:id="rId21"/>
    <p:sldId id="498" r:id="rId22"/>
    <p:sldId id="499" r:id="rId23"/>
    <p:sldId id="503" r:id="rId24"/>
  </p:sldIdLst>
  <p:sldSz cx="9144000" cy="6858000" type="screen4x3"/>
  <p:notesSz cx="6858000" cy="9144000"/>
  <p:defaultTextStyle>
    <a:defPPr>
      <a:defRPr lang="en-US"/>
    </a:defPPr>
    <a:lvl1pPr algn="l" rtl="0" fontAlgn="base">
      <a:spcBef>
        <a:spcPct val="0"/>
      </a:spcBef>
      <a:spcAft>
        <a:spcPct val="0"/>
      </a:spcAft>
      <a:defRPr kern="1200">
        <a:solidFill>
          <a:schemeClr val="tx1"/>
        </a:solidFill>
        <a:latin typeface="Arial" charset="0"/>
        <a:ea typeface="+mn-ea"/>
        <a:cs typeface="+mn-cs"/>
      </a:defRPr>
    </a:lvl1pPr>
    <a:lvl2pPr marL="457200" algn="l" rtl="0" fontAlgn="base">
      <a:spcBef>
        <a:spcPct val="0"/>
      </a:spcBef>
      <a:spcAft>
        <a:spcPct val="0"/>
      </a:spcAft>
      <a:defRPr kern="1200">
        <a:solidFill>
          <a:schemeClr val="tx1"/>
        </a:solidFill>
        <a:latin typeface="Arial" charset="0"/>
        <a:ea typeface="+mn-ea"/>
        <a:cs typeface="+mn-cs"/>
      </a:defRPr>
    </a:lvl2pPr>
    <a:lvl3pPr marL="914400" algn="l" rtl="0" fontAlgn="base">
      <a:spcBef>
        <a:spcPct val="0"/>
      </a:spcBef>
      <a:spcAft>
        <a:spcPct val="0"/>
      </a:spcAft>
      <a:defRPr kern="1200">
        <a:solidFill>
          <a:schemeClr val="tx1"/>
        </a:solidFill>
        <a:latin typeface="Arial" charset="0"/>
        <a:ea typeface="+mn-ea"/>
        <a:cs typeface="+mn-cs"/>
      </a:defRPr>
    </a:lvl3pPr>
    <a:lvl4pPr marL="1371600" algn="l" rtl="0" fontAlgn="base">
      <a:spcBef>
        <a:spcPct val="0"/>
      </a:spcBef>
      <a:spcAft>
        <a:spcPct val="0"/>
      </a:spcAft>
      <a:defRPr kern="1200">
        <a:solidFill>
          <a:schemeClr val="tx1"/>
        </a:solidFill>
        <a:latin typeface="Arial" charset="0"/>
        <a:ea typeface="+mn-ea"/>
        <a:cs typeface="+mn-cs"/>
      </a:defRPr>
    </a:lvl4pPr>
    <a:lvl5pPr marL="1828800" algn="l"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B301B821-A1FF-4177-AEE7-76D212191A09}" styleName="Medium Style 1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a:noFill/>
            </a:ln>
          </a:insideV>
        </a:tcBdr>
        <a:fill>
          <a:solidFill>
            <a:schemeClr val="lt1"/>
          </a:solidFill>
        </a:fill>
      </a:tcStyle>
    </a:wholeTbl>
    <a:band1H>
      <a:tcStyle>
        <a:tcBdr/>
        <a:fill>
          <a:solidFill>
            <a:schemeClr val="accent1">
              <a:tint val="20000"/>
            </a:schemeClr>
          </a:solidFill>
        </a:fill>
      </a:tcStyle>
    </a:band1H>
    <a:band1V>
      <a:tcStyle>
        <a:tcBdr/>
        <a:fill>
          <a:solidFill>
            <a:schemeClr val="accent1">
              <a:tint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solidFill>
            <a:schemeClr val="lt1"/>
          </a:solidFill>
        </a:fill>
      </a:tcStyle>
    </a:lastRow>
    <a:firstRow>
      <a:tcTxStyle b="on">
        <a:fontRef idx="minor">
          <a:scrgbClr r="0" g="0" b="0"/>
        </a:fontRef>
        <a:schemeClr val="lt1"/>
      </a:tcTxStyle>
      <a:tcStyle>
        <a:tcBdr/>
        <a:fill>
          <a:solidFill>
            <a:schemeClr val="accent1"/>
          </a:solidFill>
        </a:fill>
      </a:tcStyle>
    </a:firstRow>
  </a:tblStyle>
  <a:tblStyle styleId="{3C2FFA5D-87B4-456A-9821-1D502468CF0F}" styleName="Themed Style 1 - Accent 1">
    <a:tblBg>
      <a:fillRef idx="2">
        <a:schemeClr val="accent1"/>
      </a:fillRef>
      <a:effectRef idx="1">
        <a:schemeClr val="accent1"/>
      </a:effectRef>
    </a:tblBg>
    <a:wholeTbl>
      <a:tcTxStyle>
        <a:fontRef idx="minor">
          <a:scrgbClr r="0" g="0" b="0"/>
        </a:fontRef>
        <a:schemeClr val="dk1"/>
      </a:tcTxStyle>
      <a:tcStyle>
        <a:tcBdr>
          <a:left>
            <a:lnRef idx="1">
              <a:schemeClr val="accent1"/>
            </a:lnRef>
          </a:left>
          <a:right>
            <a:lnRef idx="1">
              <a:schemeClr val="accent1"/>
            </a:lnRef>
          </a:right>
          <a:top>
            <a:lnRef idx="1">
              <a:schemeClr val="accent1"/>
            </a:lnRef>
          </a:top>
          <a:bottom>
            <a:lnRef idx="1">
              <a:schemeClr val="accent1"/>
            </a:lnRef>
          </a:bottom>
          <a:insideH>
            <a:lnRef idx="1">
              <a:schemeClr val="accent1"/>
            </a:lnRef>
          </a:insideH>
          <a:insideV>
            <a:lnRef idx="1">
              <a:schemeClr val="accent1"/>
            </a:lnRef>
          </a:insideV>
        </a:tcBdr>
        <a:fill>
          <a:noFill/>
        </a:fill>
      </a:tcStyle>
    </a:wholeTbl>
    <a:band1H>
      <a:tcStyle>
        <a:tcBdr/>
        <a:fill>
          <a:solidFill>
            <a:schemeClr val="accent1">
              <a:alpha val="40000"/>
            </a:schemeClr>
          </a:solidFill>
        </a:fill>
      </a:tcStyle>
    </a:band1H>
    <a:band2H>
      <a:tcStyle>
        <a:tcBdr/>
      </a:tcStyle>
    </a:band2H>
    <a:band1V>
      <a:tcStyle>
        <a:tcBdr>
          <a:top>
            <a:lnRef idx="1">
              <a:schemeClr val="accent1"/>
            </a:lnRef>
          </a:top>
          <a:bottom>
            <a:lnRef idx="1">
              <a:schemeClr val="accent1"/>
            </a:lnRef>
          </a:bottom>
        </a:tcBdr>
        <a:fill>
          <a:solidFill>
            <a:schemeClr val="accent1">
              <a:alpha val="40000"/>
            </a:schemeClr>
          </a:solidFill>
        </a:fill>
      </a:tcStyle>
    </a:band1V>
    <a:band2V>
      <a:tcStyle>
        <a:tcBdr/>
      </a:tcStyle>
    </a:band2V>
    <a:lastCol>
      <a:tcTxStyle b="on"/>
      <a:tcStyle>
        <a:tcBdr>
          <a:left>
            <a:lnRef idx="2">
              <a:schemeClr val="accent1"/>
            </a:lnRef>
          </a:left>
          <a:right>
            <a:lnRef idx="1">
              <a:schemeClr val="accent1"/>
            </a:lnRef>
          </a:right>
          <a:top>
            <a:lnRef idx="1">
              <a:schemeClr val="accent1"/>
            </a:lnRef>
          </a:top>
          <a:bottom>
            <a:lnRef idx="1">
              <a:schemeClr val="accent1"/>
            </a:lnRef>
          </a:bottom>
          <a:insideH>
            <a:lnRef idx="1">
              <a:schemeClr val="accent1"/>
            </a:lnRef>
          </a:insideH>
          <a:insideV>
            <a:ln>
              <a:noFill/>
            </a:ln>
          </a:insideV>
        </a:tcBdr>
      </a:tcStyle>
    </a:lastCol>
    <a:firstCol>
      <a:tcTxStyle b="on"/>
      <a:tcStyle>
        <a:tcBdr>
          <a:left>
            <a:lnRef idx="1">
              <a:schemeClr val="accent1"/>
            </a:lnRef>
          </a:left>
          <a:right>
            <a:lnRef idx="2">
              <a:schemeClr val="accent1"/>
            </a:lnRef>
          </a:right>
          <a:top>
            <a:lnRef idx="1">
              <a:schemeClr val="accent1"/>
            </a:lnRef>
          </a:top>
          <a:bottom>
            <a:lnRef idx="1">
              <a:schemeClr val="accent1"/>
            </a:lnRef>
          </a:bottom>
          <a:insideH>
            <a:lnRef idx="1">
              <a:schemeClr val="accent1"/>
            </a:lnRef>
          </a:insideH>
          <a:insideV>
            <a:ln>
              <a:noFill/>
            </a:ln>
          </a:insideV>
        </a:tcBdr>
      </a:tcStyle>
    </a:firstCol>
    <a:lastRow>
      <a:tcTxStyle b="on"/>
      <a:tcStyle>
        <a:tcBdr>
          <a:left>
            <a:lnRef idx="1">
              <a:schemeClr val="accent1"/>
            </a:lnRef>
          </a:left>
          <a:right>
            <a:lnRef idx="1">
              <a:schemeClr val="accent1"/>
            </a:lnRef>
          </a:right>
          <a:top>
            <a:lnRef idx="2">
              <a:schemeClr val="accent1"/>
            </a:lnRef>
          </a:top>
          <a:bottom>
            <a:lnRef idx="2">
              <a:schemeClr val="accent1"/>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1"/>
            </a:lnRef>
          </a:left>
          <a:right>
            <a:lnRef idx="1">
              <a:schemeClr val="accent1"/>
            </a:lnRef>
          </a:right>
          <a:top>
            <a:lnRef idx="1">
              <a:schemeClr val="accent1"/>
            </a:lnRef>
          </a:top>
          <a:bottom>
            <a:lnRef idx="2">
              <a:schemeClr val="lt1"/>
            </a:lnRef>
          </a:bottom>
          <a:insideH>
            <a:ln>
              <a:noFill/>
            </a:ln>
          </a:insideH>
          <a:insideV>
            <a:ln>
              <a:noFill/>
            </a:ln>
          </a:insideV>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5594" autoAdjust="0"/>
    <p:restoredTop sz="94714" autoAdjust="0"/>
  </p:normalViewPr>
  <p:slideViewPr>
    <p:cSldViewPr>
      <p:cViewPr varScale="1">
        <p:scale>
          <a:sx n="52" d="100"/>
          <a:sy n="52" d="100"/>
        </p:scale>
        <p:origin x="-1219" y="-82"/>
      </p:cViewPr>
      <p:guideLst>
        <p:guide orient="horz" pos="2160"/>
        <p:guide pos="2880"/>
      </p:guideLst>
    </p:cSldViewPr>
  </p:slideViewPr>
  <p:notesTextViewPr>
    <p:cViewPr>
      <p:scale>
        <a:sx n="100" d="100"/>
        <a:sy n="100" d="100"/>
      </p:scale>
      <p:origin x="0" y="0"/>
    </p:cViewPr>
  </p:notesTextViewPr>
  <p:sorterViewPr>
    <p:cViewPr>
      <p:scale>
        <a:sx n="66" d="100"/>
        <a:sy n="66" d="100"/>
      </p:scale>
      <p:origin x="0" y="3946"/>
    </p:cViewPr>
  </p:sorter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handoutMaster" Target="handoutMasters/handoutMaster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presProps" Target="presProps.xml"/><Relationship Id="rId30" Type="http://schemas.openxmlformats.org/officeDocument/2006/relationships/tableStyles" Target="tableStyle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fontAlgn="auto">
              <a:spcBef>
                <a:spcPts val="0"/>
              </a:spcBef>
              <a:spcAft>
                <a:spcPts val="0"/>
              </a:spcAft>
              <a:defRPr sz="1200">
                <a:latin typeface="+mn-lt"/>
              </a:defRPr>
            </a:lvl1pPr>
          </a:lstStyle>
          <a:p>
            <a:pPr>
              <a:defRPr/>
            </a:pPr>
            <a:endParaRPr lang="en-US"/>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fontAlgn="auto">
              <a:spcBef>
                <a:spcPts val="0"/>
              </a:spcBef>
              <a:spcAft>
                <a:spcPts val="0"/>
              </a:spcAft>
              <a:defRPr sz="1200">
                <a:latin typeface="+mn-lt"/>
              </a:defRPr>
            </a:lvl1pPr>
          </a:lstStyle>
          <a:p>
            <a:pPr>
              <a:defRPr/>
            </a:pPr>
            <a:fld id="{CA08DFE3-1B54-4328-9DA6-E568D7263473}" type="datetimeFigureOut">
              <a:rPr lang="en-US"/>
              <a:pPr>
                <a:defRPr/>
              </a:pPr>
              <a:t>9/4/2011</a:t>
            </a:fld>
            <a:endParaRPr lang="en-US" dirty="0"/>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fontAlgn="auto">
              <a:spcBef>
                <a:spcPts val="0"/>
              </a:spcBef>
              <a:spcAft>
                <a:spcPts val="0"/>
              </a:spcAft>
              <a:defRPr sz="1200">
                <a:latin typeface="+mn-lt"/>
              </a:defRPr>
            </a:lvl1pPr>
          </a:lstStyle>
          <a:p>
            <a:pPr>
              <a:defRPr/>
            </a:pPr>
            <a:endParaRPr lang="en-US"/>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fontAlgn="auto">
              <a:spcBef>
                <a:spcPts val="0"/>
              </a:spcBef>
              <a:spcAft>
                <a:spcPts val="0"/>
              </a:spcAft>
              <a:defRPr sz="1200">
                <a:latin typeface="+mn-lt"/>
              </a:defRPr>
            </a:lvl1pPr>
          </a:lstStyle>
          <a:p>
            <a:pPr>
              <a:defRPr/>
            </a:pPr>
            <a:fld id="{5D49977D-03D4-44EF-985B-DFBF527B57C0}" type="slidenum">
              <a:rPr lang="en-US"/>
              <a:pPr>
                <a:defRPr/>
              </a:pPr>
              <a:t>‹#›</a:t>
            </a:fld>
            <a:endParaRPr lang="en-US" dirty="0"/>
          </a:p>
        </p:txBody>
      </p:sp>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fontAlgn="auto">
              <a:spcBef>
                <a:spcPts val="0"/>
              </a:spcBef>
              <a:spcAft>
                <a:spcPts val="0"/>
              </a:spcAft>
              <a:defRPr sz="1200">
                <a:latin typeface="+mn-lt"/>
              </a:defRPr>
            </a:lvl1pPr>
          </a:lstStyle>
          <a:p>
            <a:pPr>
              <a:defRPr/>
            </a:pPr>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fontAlgn="auto">
              <a:spcBef>
                <a:spcPts val="0"/>
              </a:spcBef>
              <a:spcAft>
                <a:spcPts val="0"/>
              </a:spcAft>
              <a:defRPr sz="1200">
                <a:latin typeface="+mn-lt"/>
              </a:defRPr>
            </a:lvl1pPr>
          </a:lstStyle>
          <a:p>
            <a:pPr>
              <a:defRPr/>
            </a:pPr>
            <a:fld id="{F45A69FA-F99F-41A0-8142-F8E6455DD420}" type="datetimeFigureOut">
              <a:rPr lang="en-US"/>
              <a:pPr>
                <a:defRPr/>
              </a:pPr>
              <a:t>9/4/2011</a:t>
            </a:fld>
            <a:endParaRPr lang="en-US" dirty="0"/>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pPr lvl="0"/>
            <a:endParaRPr lang="en-US" noProof="0" dirty="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endParaRPr lang="en-US" noProof="0"/>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fontAlgn="auto">
              <a:spcBef>
                <a:spcPts val="0"/>
              </a:spcBef>
              <a:spcAft>
                <a:spcPts val="0"/>
              </a:spcAft>
              <a:defRPr sz="1200">
                <a:latin typeface="+mn-lt"/>
              </a:defRPr>
            </a:lvl1pPr>
          </a:lstStyle>
          <a:p>
            <a:pPr>
              <a:defRPr/>
            </a:pPr>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fontAlgn="auto">
              <a:spcBef>
                <a:spcPts val="0"/>
              </a:spcBef>
              <a:spcAft>
                <a:spcPts val="0"/>
              </a:spcAft>
              <a:defRPr sz="1200">
                <a:latin typeface="+mn-lt"/>
              </a:defRPr>
            </a:lvl1pPr>
          </a:lstStyle>
          <a:p>
            <a:pPr>
              <a:defRPr/>
            </a:pPr>
            <a:fld id="{27261742-C011-4D1D-AFC7-170BC41AC8B3}" type="slidenum">
              <a:rPr lang="en-US"/>
              <a:pPr>
                <a:defRPr/>
              </a:pPr>
              <a:t>‹#›</a:t>
            </a:fld>
            <a:endParaRPr lang="en-US" dirty="0"/>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Slide Image Placeholder 1"/>
          <p:cNvSpPr>
            <a:spLocks noGrp="1" noRot="1" noChangeAspect="1" noTextEdit="1"/>
          </p:cNvSpPr>
          <p:nvPr>
            <p:ph type="sldImg"/>
          </p:nvPr>
        </p:nvSpPr>
        <p:spPr bwMode="auto">
          <a:noFill/>
          <a:ln>
            <a:solidFill>
              <a:srgbClr val="000000"/>
            </a:solidFill>
            <a:miter lim="800000"/>
            <a:headEnd/>
            <a:tailEnd/>
          </a:ln>
        </p:spPr>
      </p:sp>
      <p:sp>
        <p:nvSpPr>
          <p:cNvPr id="34819"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n-US" smtClean="0"/>
          </a:p>
        </p:txBody>
      </p:sp>
      <p:sp>
        <p:nvSpPr>
          <p:cNvPr id="46083"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1CA18325-04D0-4300-B380-7740B1536D60}" type="slidenum">
              <a:rPr lang="en-US" smtClean="0"/>
              <a:pPr fontAlgn="base">
                <a:spcBef>
                  <a:spcPct val="0"/>
                </a:spcBef>
                <a:spcAft>
                  <a:spcPct val="0"/>
                </a:spcAft>
                <a:defRPr/>
              </a:pPr>
              <a:t>7</a:t>
            </a:fld>
            <a:endParaRPr lang="en-US" smtClean="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Slide Image Placeholder 1"/>
          <p:cNvSpPr>
            <a:spLocks noGrp="1" noRot="1" noChangeAspect="1" noTextEdit="1"/>
          </p:cNvSpPr>
          <p:nvPr>
            <p:ph type="sldImg"/>
          </p:nvPr>
        </p:nvSpPr>
        <p:spPr bwMode="auto">
          <a:noFill/>
          <a:ln>
            <a:solidFill>
              <a:srgbClr val="000000"/>
            </a:solidFill>
            <a:miter lim="800000"/>
            <a:headEnd/>
            <a:tailEnd/>
          </a:ln>
        </p:spPr>
      </p:sp>
      <p:sp>
        <p:nvSpPr>
          <p:cNvPr id="35843"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n-US" smtClean="0"/>
          </a:p>
        </p:txBody>
      </p:sp>
      <p:sp>
        <p:nvSpPr>
          <p:cNvPr id="46083"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B71E207F-64BB-4DA7-B3FA-2FEB966F3D59}" type="slidenum">
              <a:rPr lang="en-US" smtClean="0"/>
              <a:pPr fontAlgn="base">
                <a:spcBef>
                  <a:spcPct val="0"/>
                </a:spcBef>
                <a:spcAft>
                  <a:spcPct val="0"/>
                </a:spcAft>
                <a:defRPr/>
              </a:pPr>
              <a:t>8</a:t>
            </a:fld>
            <a:endParaRPr lang="en-US" smtClean="0"/>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Slide Image Placeholder 1"/>
          <p:cNvSpPr>
            <a:spLocks noGrp="1" noRot="1" noChangeAspect="1" noTextEdit="1"/>
          </p:cNvSpPr>
          <p:nvPr>
            <p:ph type="sldImg"/>
          </p:nvPr>
        </p:nvSpPr>
        <p:spPr bwMode="auto">
          <a:noFill/>
          <a:ln>
            <a:solidFill>
              <a:srgbClr val="000000"/>
            </a:solidFill>
            <a:miter lim="800000"/>
            <a:headEnd/>
            <a:tailEnd/>
          </a:ln>
        </p:spPr>
      </p:sp>
      <p:sp>
        <p:nvSpPr>
          <p:cNvPr id="36867"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n-US" smtClean="0"/>
          </a:p>
        </p:txBody>
      </p:sp>
      <p:sp>
        <p:nvSpPr>
          <p:cNvPr id="46083"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FD7FF1DD-8393-473B-8BA9-57578CEA8639}" type="slidenum">
              <a:rPr lang="en-US" smtClean="0"/>
              <a:pPr fontAlgn="base">
                <a:spcBef>
                  <a:spcPct val="0"/>
                </a:spcBef>
                <a:spcAft>
                  <a:spcPct val="0"/>
                </a:spcAft>
                <a:defRPr/>
              </a:pPr>
              <a:t>9</a:t>
            </a:fld>
            <a:endParaRPr lang="en-US" smtClean="0"/>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Slide Image Placeholder 1"/>
          <p:cNvSpPr>
            <a:spLocks noGrp="1" noRot="1" noChangeAspect="1" noTextEdit="1"/>
          </p:cNvSpPr>
          <p:nvPr>
            <p:ph type="sldImg"/>
          </p:nvPr>
        </p:nvSpPr>
        <p:spPr bwMode="auto">
          <a:noFill/>
          <a:ln>
            <a:solidFill>
              <a:srgbClr val="000000"/>
            </a:solidFill>
            <a:miter lim="800000"/>
            <a:headEnd/>
            <a:tailEnd/>
          </a:ln>
        </p:spPr>
      </p:sp>
      <p:sp>
        <p:nvSpPr>
          <p:cNvPr id="37891"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n-US" smtClean="0"/>
          </a:p>
        </p:txBody>
      </p:sp>
      <p:sp>
        <p:nvSpPr>
          <p:cNvPr id="46083"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69C5E47B-5E05-4651-AC2F-30C3A2181F4C}" type="slidenum">
              <a:rPr lang="en-US" smtClean="0"/>
              <a:pPr fontAlgn="base">
                <a:spcBef>
                  <a:spcPct val="0"/>
                </a:spcBef>
                <a:spcAft>
                  <a:spcPct val="0"/>
                </a:spcAft>
                <a:defRPr/>
              </a:pPr>
              <a:t>10</a:t>
            </a:fld>
            <a:endParaRPr lang="en-US" smtClean="0"/>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Slide Image Placeholder 1"/>
          <p:cNvSpPr>
            <a:spLocks noGrp="1" noRot="1" noChangeAspect="1" noTextEdit="1"/>
          </p:cNvSpPr>
          <p:nvPr>
            <p:ph type="sldImg"/>
          </p:nvPr>
        </p:nvSpPr>
        <p:spPr bwMode="auto">
          <a:noFill/>
          <a:ln>
            <a:solidFill>
              <a:srgbClr val="000000"/>
            </a:solidFill>
            <a:miter lim="800000"/>
            <a:headEnd/>
            <a:tailEnd/>
          </a:ln>
        </p:spPr>
      </p:sp>
      <p:sp>
        <p:nvSpPr>
          <p:cNvPr id="38915"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n-US" smtClean="0"/>
          </a:p>
        </p:txBody>
      </p:sp>
      <p:sp>
        <p:nvSpPr>
          <p:cNvPr id="46083"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F23D36DE-FB55-4F52-87E3-4E9E83AB571F}" type="slidenum">
              <a:rPr lang="en-US" smtClean="0"/>
              <a:pPr fontAlgn="base">
                <a:spcBef>
                  <a:spcPct val="0"/>
                </a:spcBef>
                <a:spcAft>
                  <a:spcPct val="0"/>
                </a:spcAft>
                <a:defRPr/>
              </a:pPr>
              <a:t>11</a:t>
            </a:fld>
            <a:endParaRPr lang="en-US" smtClean="0"/>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Slide Image Placeholder 1"/>
          <p:cNvSpPr>
            <a:spLocks noGrp="1" noRot="1" noChangeAspect="1" noTextEdit="1"/>
          </p:cNvSpPr>
          <p:nvPr>
            <p:ph type="sldImg"/>
          </p:nvPr>
        </p:nvSpPr>
        <p:spPr bwMode="auto">
          <a:noFill/>
          <a:ln>
            <a:solidFill>
              <a:srgbClr val="000000"/>
            </a:solidFill>
            <a:miter lim="800000"/>
            <a:headEnd/>
            <a:tailEnd/>
          </a:ln>
        </p:spPr>
      </p:sp>
      <p:sp>
        <p:nvSpPr>
          <p:cNvPr id="39939"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n-US" smtClean="0"/>
          </a:p>
        </p:txBody>
      </p:sp>
      <p:sp>
        <p:nvSpPr>
          <p:cNvPr id="46083"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22ACA8A3-111C-4730-9B84-0B6C1F3B3FF9}" type="slidenum">
              <a:rPr lang="en-US" smtClean="0"/>
              <a:pPr fontAlgn="base">
                <a:spcBef>
                  <a:spcPct val="0"/>
                </a:spcBef>
                <a:spcAft>
                  <a:spcPct val="0"/>
                </a:spcAft>
                <a:defRPr/>
              </a:pPr>
              <a:t>12</a:t>
            </a:fld>
            <a:endParaRPr lang="en-US" smtClean="0"/>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Slide Image Placeholder 1"/>
          <p:cNvSpPr>
            <a:spLocks noGrp="1" noRot="1" noChangeAspect="1" noTextEdit="1"/>
          </p:cNvSpPr>
          <p:nvPr>
            <p:ph type="sldImg"/>
          </p:nvPr>
        </p:nvSpPr>
        <p:spPr bwMode="auto">
          <a:noFill/>
          <a:ln>
            <a:solidFill>
              <a:srgbClr val="000000"/>
            </a:solidFill>
            <a:miter lim="800000"/>
            <a:headEnd/>
            <a:tailEnd/>
          </a:ln>
        </p:spPr>
      </p:sp>
      <p:sp>
        <p:nvSpPr>
          <p:cNvPr id="40963"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n-US" smtClean="0"/>
          </a:p>
        </p:txBody>
      </p:sp>
      <p:sp>
        <p:nvSpPr>
          <p:cNvPr id="46083"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CC6B9AB9-1E37-444E-A57D-21268B2CFC8F}" type="slidenum">
              <a:rPr lang="en-US" smtClean="0"/>
              <a:pPr fontAlgn="base">
                <a:spcBef>
                  <a:spcPct val="0"/>
                </a:spcBef>
                <a:spcAft>
                  <a:spcPct val="0"/>
                </a:spcAft>
                <a:defRPr/>
              </a:pPr>
              <a:t>13</a:t>
            </a:fld>
            <a:endParaRPr lang="en-US" smtClean="0"/>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Slide Image Placeholder 1"/>
          <p:cNvSpPr>
            <a:spLocks noGrp="1" noRot="1" noChangeAspect="1" noTextEdit="1"/>
          </p:cNvSpPr>
          <p:nvPr>
            <p:ph type="sldImg"/>
          </p:nvPr>
        </p:nvSpPr>
        <p:spPr bwMode="auto">
          <a:noFill/>
          <a:ln>
            <a:solidFill>
              <a:srgbClr val="000000"/>
            </a:solidFill>
            <a:miter lim="800000"/>
            <a:headEnd/>
            <a:tailEnd/>
          </a:ln>
        </p:spPr>
      </p:sp>
      <p:sp>
        <p:nvSpPr>
          <p:cNvPr id="41987"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n-US" smtClean="0"/>
          </a:p>
        </p:txBody>
      </p:sp>
      <p:sp>
        <p:nvSpPr>
          <p:cNvPr id="46083"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D6BD9331-A2DA-4B0F-999B-0FD125E6931E}" type="slidenum">
              <a:rPr lang="en-US" smtClean="0"/>
              <a:pPr fontAlgn="base">
                <a:spcBef>
                  <a:spcPct val="0"/>
                </a:spcBef>
                <a:spcAft>
                  <a:spcPct val="0"/>
                </a:spcAft>
                <a:defRPr/>
              </a:pPr>
              <a:t>14</a:t>
            </a:fld>
            <a:endParaRPr lang="en-US" smtClean="0"/>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Slide Image Placeholder 1"/>
          <p:cNvSpPr>
            <a:spLocks noGrp="1" noRot="1" noChangeAspect="1" noTextEdit="1"/>
          </p:cNvSpPr>
          <p:nvPr>
            <p:ph type="sldImg"/>
          </p:nvPr>
        </p:nvSpPr>
        <p:spPr bwMode="auto">
          <a:noFill/>
          <a:ln>
            <a:solidFill>
              <a:srgbClr val="000000"/>
            </a:solidFill>
            <a:miter lim="800000"/>
            <a:headEnd/>
            <a:tailEnd/>
          </a:ln>
        </p:spPr>
      </p:sp>
      <p:sp>
        <p:nvSpPr>
          <p:cNvPr id="43011"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n-US" smtClean="0"/>
          </a:p>
        </p:txBody>
      </p:sp>
      <p:sp>
        <p:nvSpPr>
          <p:cNvPr id="46083"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4FA4B6D8-2F99-4EA9-9AEB-B0832328F2CD}" type="slidenum">
              <a:rPr lang="en-US" smtClean="0"/>
              <a:pPr fontAlgn="base">
                <a:spcBef>
                  <a:spcPct val="0"/>
                </a:spcBef>
                <a:spcAft>
                  <a:spcPct val="0"/>
                </a:spcAft>
                <a:defRPr/>
              </a:pPr>
              <a:t>15</a:t>
            </a:fld>
            <a:endParaRPr lang="en-US" smtClean="0"/>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Slide Image Placeholder 1"/>
          <p:cNvSpPr>
            <a:spLocks noGrp="1" noRot="1" noChangeAspect="1" noTextEdit="1"/>
          </p:cNvSpPr>
          <p:nvPr>
            <p:ph type="sldImg"/>
          </p:nvPr>
        </p:nvSpPr>
        <p:spPr bwMode="auto">
          <a:noFill/>
          <a:ln>
            <a:solidFill>
              <a:srgbClr val="000000"/>
            </a:solidFill>
            <a:miter lim="800000"/>
            <a:headEnd/>
            <a:tailEnd/>
          </a:ln>
        </p:spPr>
      </p:sp>
      <p:sp>
        <p:nvSpPr>
          <p:cNvPr id="44035"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n-US" smtClean="0"/>
          </a:p>
        </p:txBody>
      </p:sp>
      <p:sp>
        <p:nvSpPr>
          <p:cNvPr id="46083"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70F596AD-A68B-414B-90F6-C39206413259}" type="slidenum">
              <a:rPr lang="en-US" smtClean="0"/>
              <a:pPr fontAlgn="base">
                <a:spcBef>
                  <a:spcPct val="0"/>
                </a:spcBef>
                <a:spcAft>
                  <a:spcPct val="0"/>
                </a:spcAft>
                <a:defRPr/>
              </a:pPr>
              <a:t>16</a:t>
            </a:fld>
            <a:endParaRPr lang="en-US" smtClean="0"/>
          </a:p>
        </p:txBody>
      </p:sp>
    </p:spTree>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hemeOverride" Target="../theme/themeOverride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hemeOverride" Target="../theme/themeOverride2.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slideMaster" Target="../slideMasters/slideMaster1.xml"/><Relationship Id="rId1" Type="http://schemas.openxmlformats.org/officeDocument/2006/relationships/themeOverride" Target="../theme/themeOverride3.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Right Triangle 9"/>
          <p:cNvSpPr/>
          <p:nvPr/>
        </p:nvSpPr>
        <p:spPr>
          <a:xfrm>
            <a:off x="0" y="4664075"/>
            <a:ext cx="9150350" cy="0"/>
          </a:xfrm>
          <a:prstGeom prst="rtTriangle">
            <a:avLst/>
          </a:prstGeom>
          <a:gradFill flip="none" rotWithShape="1">
            <a:gsLst>
              <a:gs pos="0">
                <a:schemeClr val="accent1">
                  <a:shade val="35000"/>
                  <a:satMod val="170000"/>
                  <a:alpha val="100000"/>
                </a:schemeClr>
              </a:gs>
              <a:gs pos="55000">
                <a:schemeClr val="accent1">
                  <a:tint val="90000"/>
                  <a:satMod val="150000"/>
                  <a:alpha val="100000"/>
                </a:schemeClr>
              </a:gs>
              <a:gs pos="100000">
                <a:schemeClr val="accent1">
                  <a:shade val="35000"/>
                  <a:satMod val="170000"/>
                  <a:alpha val="100000"/>
                </a:schemeClr>
              </a:gs>
            </a:gsLst>
            <a:lin ang="3000000" scaled="1"/>
            <a:tileRect/>
          </a:gradFill>
          <a:ln w="127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fontAlgn="auto">
              <a:spcBef>
                <a:spcPts val="0"/>
              </a:spcBef>
              <a:spcAft>
                <a:spcPts val="0"/>
              </a:spcAft>
              <a:defRPr/>
            </a:pPr>
            <a:endParaRPr lang="en-US" dirty="0"/>
          </a:p>
        </p:txBody>
      </p:sp>
      <p:grpSp>
        <p:nvGrpSpPr>
          <p:cNvPr id="5" name="Group 15"/>
          <p:cNvGrpSpPr>
            <a:grpSpLocks/>
          </p:cNvGrpSpPr>
          <p:nvPr/>
        </p:nvGrpSpPr>
        <p:grpSpPr bwMode="auto">
          <a:xfrm>
            <a:off x="-3175" y="4953000"/>
            <a:ext cx="9147175" cy="1911350"/>
            <a:chOff x="-3765" y="4832896"/>
            <a:chExt cx="9147765" cy="2032192"/>
          </a:xfrm>
        </p:grpSpPr>
        <p:sp>
          <p:nvSpPr>
            <p:cNvPr id="6" name="Freeform 6"/>
            <p:cNvSpPr>
              <a:spLocks/>
            </p:cNvSpPr>
            <p:nvPr/>
          </p:nvSpPr>
          <p:spPr bwMode="auto">
            <a:xfrm>
              <a:off x="1687032" y="4832896"/>
              <a:ext cx="7456968" cy="518176"/>
            </a:xfrm>
            <a:custGeom>
              <a:avLst>
                <a:gd name="A1" fmla="val 0"/>
                <a:gd name="A2" fmla="val 0"/>
                <a:gd name="A3" fmla="val 0"/>
                <a:gd name="A4" fmla="val 0"/>
                <a:gd name="A5" fmla="val 0"/>
                <a:gd name="A6" fmla="val 0"/>
                <a:gd name="A7" fmla="val 0"/>
                <a:gd name="A8" fmla="val 0"/>
              </a:avLst>
              <a:gdLst/>
              <a:ahLst/>
              <a:cxnLst>
                <a:cxn ang="0">
                  <a:pos x="4697" y="0"/>
                </a:cxn>
                <a:cxn ang="0">
                  <a:pos x="4697" y="367"/>
                </a:cxn>
                <a:cxn ang="0">
                  <a:pos x="0" y="218"/>
                </a:cxn>
                <a:cxn ang="0">
                  <a:pos x="4697" y="0"/>
                </a:cxn>
              </a:cxnLst>
              <a:rect l="0" t="0" r="0" b="0"/>
              <a:pathLst>
                <a:path w="4697" h="367">
                  <a:moveTo>
                    <a:pt x="4697" y="0"/>
                  </a:moveTo>
                  <a:lnTo>
                    <a:pt x="4697" y="367"/>
                  </a:lnTo>
                  <a:lnTo>
                    <a:pt x="0" y="218"/>
                  </a:lnTo>
                  <a:lnTo>
                    <a:pt x="4697" y="0"/>
                  </a:lnTo>
                  <a:close/>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a:lstStyle>
              <a:extLst/>
            </a:lstStyle>
            <a:p>
              <a:pPr fontAlgn="auto">
                <a:spcBef>
                  <a:spcPts val="0"/>
                </a:spcBef>
                <a:spcAft>
                  <a:spcPts val="0"/>
                </a:spcAft>
                <a:defRPr/>
              </a:pPr>
              <a:endParaRPr lang="en-US" dirty="0">
                <a:latin typeface="+mn-lt"/>
              </a:endParaRPr>
            </a:p>
          </p:txBody>
        </p:sp>
        <p:sp>
          <p:nvSpPr>
            <p:cNvPr id="7" name="Freeform 7"/>
            <p:cNvSpPr>
              <a:spLocks/>
            </p:cNvSpPr>
            <p:nvPr/>
          </p:nvSpPr>
          <p:spPr bwMode="auto">
            <a:xfrm>
              <a:off x="35926" y="5135025"/>
              <a:ext cx="9108074" cy="838869"/>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760" h="528">
                  <a:moveTo>
                    <a:pt x="0" y="0"/>
                  </a:moveTo>
                  <a:lnTo>
                    <a:pt x="5760" y="0"/>
                  </a:lnTo>
                  <a:lnTo>
                    <a:pt x="5760" y="528"/>
                  </a:lnTo>
                  <a:lnTo>
                    <a:pt x="48" y="0"/>
                  </a:lnTo>
                </a:path>
              </a:pathLst>
            </a:custGeom>
            <a:solidFill>
              <a:srgbClr val="000000">
                <a:alpha val="100000"/>
              </a:srgbClr>
            </a:solidFill>
            <a:ln w="9525" cap="flat" cmpd="sng" algn="ctr">
              <a:noFill/>
              <a:prstDash val="solid"/>
              <a:round/>
              <a:headEnd type="none" w="med" len="med"/>
              <a:tailEnd type="none" w="med" len="med"/>
            </a:ln>
            <a:effectLst/>
          </p:spPr>
          <p:txBody>
            <a:bodyPr/>
            <a:lstStyle>
              <a:extLst/>
            </a:lstStyle>
            <a:p>
              <a:pPr fontAlgn="auto">
                <a:spcBef>
                  <a:spcPts val="0"/>
                </a:spcBef>
                <a:spcAft>
                  <a:spcPts val="0"/>
                </a:spcAft>
                <a:defRPr/>
              </a:pPr>
              <a:endParaRPr lang="en-US" dirty="0">
                <a:latin typeface="+mn-lt"/>
              </a:endParaRPr>
            </a:p>
          </p:txBody>
        </p:sp>
        <p:sp>
          <p:nvSpPr>
            <p:cNvPr id="8" name="Freeform 10"/>
            <p:cNvSpPr>
              <a:spLocks/>
            </p:cNvSpPr>
            <p:nvPr/>
          </p:nvSpPr>
          <p:spPr bwMode="auto">
            <a:xfrm>
              <a:off x="0" y="4883888"/>
              <a:ext cx="9144000" cy="1981200"/>
            </a:xfrm>
            <a:custGeom>
              <a:avLst>
                <a:gd name="A1" fmla="val 0"/>
                <a:gd name="A2" fmla="val 0"/>
                <a:gd name="A3" fmla="val 0"/>
                <a:gd name="A4" fmla="val 0"/>
                <a:gd name="A5" fmla="val 0"/>
                <a:gd name="A6" fmla="val 0"/>
                <a:gd name="A7" fmla="val 0"/>
                <a:gd name="A8" fmla="val 0"/>
              </a:avLst>
              <a:gdLst/>
              <a:ahLst/>
              <a:cxnLst>
                <a:cxn ang="0">
                  <a:pos x="0" y="0"/>
                </a:cxn>
                <a:cxn ang="0">
                  <a:pos x="0" y="1248"/>
                </a:cxn>
                <a:cxn ang="0">
                  <a:pos x="5760" y="1248"/>
                </a:cxn>
                <a:cxn ang="0">
                  <a:pos x="5760" y="528"/>
                </a:cxn>
                <a:cxn ang="0">
                  <a:pos x="0" y="0"/>
                </a:cxn>
              </a:cxnLst>
              <a:rect l="0" t="0" r="0" b="0"/>
              <a:pathLst>
                <a:path w="5760" h="1248">
                  <a:moveTo>
                    <a:pt x="0" y="0"/>
                  </a:moveTo>
                  <a:lnTo>
                    <a:pt x="0" y="1248"/>
                  </a:lnTo>
                  <a:lnTo>
                    <a:pt x="5760" y="1248"/>
                  </a:lnTo>
                  <a:lnTo>
                    <a:pt x="5760" y="528"/>
                  </a:lnTo>
                  <a:lnTo>
                    <a:pt x="0" y="0"/>
                  </a:lnTo>
                  <a:close/>
                </a:path>
              </a:pathLst>
            </a:custGeom>
            <a:blipFill>
              <a:blip r:embed="rId2" cstate="print">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anchor="ctr"/>
            <a:lstStyle>
              <a:extLst/>
            </a:lstStyle>
            <a:p>
              <a:pPr algn="ctr" fontAlgn="auto">
                <a:spcBef>
                  <a:spcPts val="0"/>
                </a:spcBef>
                <a:spcAft>
                  <a:spcPts val="0"/>
                </a:spcAft>
                <a:defRPr/>
              </a:pPr>
              <a:endParaRPr lang="en-US" dirty="0"/>
            </a:p>
          </p:txBody>
        </p:sp>
        <p:cxnSp>
          <p:nvCxnSpPr>
            <p:cNvPr id="10" name="Straight Connector 11"/>
            <p:cNvCxnSpPr/>
            <p:nvPr/>
          </p:nvCxnSpPr>
          <p:spPr>
            <a:xfrm>
              <a:off x="-3765" y="4880373"/>
              <a:ext cx="9147765" cy="83994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grpSp>
      <p:sp>
        <p:nvSpPr>
          <p:cNvPr id="9" name="Title 8"/>
          <p:cNvSpPr>
            <a:spLocks noGrp="1"/>
          </p:cNvSpPr>
          <p:nvPr>
            <p:ph type="ctrTitle"/>
          </p:nvPr>
        </p:nvSpPr>
        <p:spPr>
          <a:xfrm>
            <a:off x="685800" y="1752601"/>
            <a:ext cx="7772400" cy="1829761"/>
          </a:xfrm>
        </p:spPr>
        <p:txBody>
          <a:bodyPr anchor="b"/>
          <a:lstStyle>
            <a:lvl1pPr algn="r">
              <a:defRPr sz="4800" b="1">
                <a:solidFill>
                  <a:schemeClr val="tx2"/>
                </a:solidFill>
                <a:effectLst>
                  <a:outerShdw blurRad="31750" dist="25400" dir="5400000" algn="tl" rotWithShape="0">
                    <a:srgbClr val="000000">
                      <a:alpha val="25000"/>
                    </a:srgbClr>
                  </a:outerShdw>
                </a:effectLst>
              </a:defRPr>
            </a:lvl1pPr>
            <a:extLst/>
          </a:lstStyle>
          <a:p>
            <a:r>
              <a:rPr lang="en-US" smtClean="0"/>
              <a:t>Click to edit Master title style</a:t>
            </a:r>
            <a:endParaRPr lang="en-US"/>
          </a:p>
        </p:txBody>
      </p:sp>
      <p:sp>
        <p:nvSpPr>
          <p:cNvPr id="17" name="Subtitle 16"/>
          <p:cNvSpPr>
            <a:spLocks noGrp="1"/>
          </p:cNvSpPr>
          <p:nvPr>
            <p:ph type="subTitle" idx="1"/>
          </p:nvPr>
        </p:nvSpPr>
        <p:spPr>
          <a:xfrm>
            <a:off x="685800" y="3611607"/>
            <a:ext cx="7772400" cy="1199704"/>
          </a:xfrm>
        </p:spPr>
        <p:txBody>
          <a:bodyPr lIns="45720" rIns="45720"/>
          <a:lstStyle>
            <a:lvl1pPr marL="0" marR="64008" indent="0" algn="r">
              <a:buNone/>
              <a:defRPr>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extLst/>
          </a:lstStyle>
          <a:p>
            <a:r>
              <a:rPr lang="en-US" smtClean="0"/>
              <a:t>Click to edit Master subtitle style</a:t>
            </a:r>
            <a:endParaRPr lang="en-US"/>
          </a:p>
        </p:txBody>
      </p:sp>
      <p:sp>
        <p:nvSpPr>
          <p:cNvPr id="11" name="Date Placeholder 29"/>
          <p:cNvSpPr>
            <a:spLocks noGrp="1"/>
          </p:cNvSpPr>
          <p:nvPr>
            <p:ph type="dt" sz="half" idx="10"/>
          </p:nvPr>
        </p:nvSpPr>
        <p:spPr>
          <a:xfrm>
            <a:off x="3733800" y="6324600"/>
            <a:ext cx="1920875" cy="365125"/>
          </a:xfrm>
        </p:spPr>
        <p:txBody>
          <a:bodyPr/>
          <a:lstStyle>
            <a:lvl1pPr>
              <a:defRPr>
                <a:solidFill>
                  <a:srgbClr val="FFFFFF"/>
                </a:solidFill>
              </a:defRPr>
            </a:lvl1pPr>
          </a:lstStyle>
          <a:p>
            <a:pPr>
              <a:defRPr/>
            </a:pPr>
            <a:fld id="{EA22C1E3-8623-464D-AAFA-36A5ADF9AFB1}" type="datetime1">
              <a:rPr lang="en-US"/>
              <a:pPr>
                <a:defRPr/>
              </a:pPr>
              <a:t>9/4/2011</a:t>
            </a:fld>
            <a:endParaRPr lang="en-US"/>
          </a:p>
        </p:txBody>
      </p:sp>
      <p:sp>
        <p:nvSpPr>
          <p:cNvPr id="12" name="Footer Placeholder 18"/>
          <p:cNvSpPr>
            <a:spLocks noGrp="1"/>
          </p:cNvSpPr>
          <p:nvPr>
            <p:ph type="ftr" sz="quarter" idx="11"/>
          </p:nvPr>
        </p:nvSpPr>
        <p:spPr>
          <a:xfrm>
            <a:off x="381000" y="6172200"/>
            <a:ext cx="3810000" cy="365125"/>
          </a:xfrm>
        </p:spPr>
        <p:txBody>
          <a:bodyPr/>
          <a:lstStyle>
            <a:lvl1pPr algn="l">
              <a:defRPr sz="1400">
                <a:solidFill>
                  <a:srgbClr val="E8F0F4"/>
                </a:solidFill>
              </a:defRPr>
            </a:lvl1pPr>
          </a:lstStyle>
          <a:p>
            <a:pPr>
              <a:defRPr/>
            </a:pPr>
            <a:r>
              <a:rPr lang="en-US"/>
              <a:t>Copyright Pearson Prentice-Hall 2010</a:t>
            </a:r>
          </a:p>
        </p:txBody>
      </p:sp>
      <p:sp>
        <p:nvSpPr>
          <p:cNvPr id="13" name="Slide Number Placeholder 26"/>
          <p:cNvSpPr>
            <a:spLocks noGrp="1"/>
          </p:cNvSpPr>
          <p:nvPr>
            <p:ph type="sldNum" sz="quarter" idx="12"/>
          </p:nvPr>
        </p:nvSpPr>
        <p:spPr>
          <a:xfrm>
            <a:off x="7848600" y="6096000"/>
            <a:ext cx="898525" cy="365125"/>
          </a:xfrm>
        </p:spPr>
        <p:txBody>
          <a:bodyPr/>
          <a:lstStyle>
            <a:lvl1pPr>
              <a:defRPr sz="2400">
                <a:solidFill>
                  <a:srgbClr val="FFFFFF"/>
                </a:solidFill>
              </a:defRPr>
            </a:lvl1pPr>
            <a:extLst/>
          </a:lstStyle>
          <a:p>
            <a:pPr>
              <a:defRPr/>
            </a:pPr>
            <a:fld id="{0BE074D7-4AC8-4DB6-81E4-73532FA03674}" type="slidenum">
              <a:rPr lang="en-US"/>
              <a:pPr>
                <a:defRPr/>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lvl1pPr>
              <a:spcBef>
                <a:spcPts val="1800"/>
              </a:spcBef>
              <a:defRPr/>
            </a:lvl1pPr>
            <a:lvl2pPr>
              <a:spcBef>
                <a:spcPts val="1200"/>
              </a:spcBef>
              <a:defRPr/>
            </a:lvl2pPr>
            <a:lvl3pPr>
              <a:spcBef>
                <a:spcPts val="600"/>
              </a:spcBef>
              <a:defRPr sz="2300"/>
            </a:lvl3pPr>
            <a:extLst/>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7" name="Title 6"/>
          <p:cNvSpPr>
            <a:spLocks noGrp="1"/>
          </p:cNvSpPr>
          <p:nvPr>
            <p:ph type="title"/>
          </p:nvPr>
        </p:nvSpPr>
        <p:spPr/>
        <p:txBody>
          <a:bodyPr rtlCol="0"/>
          <a:lstStyle>
            <a:extLst/>
          </a:lstStyle>
          <a:p>
            <a:r>
              <a:rPr lang="en-US" dirty="0" smtClean="0"/>
              <a:t>Click to edit Master title style</a:t>
            </a:r>
            <a:endParaRPr lang="en-US" dirty="0"/>
          </a:p>
        </p:txBody>
      </p:sp>
      <p:sp>
        <p:nvSpPr>
          <p:cNvPr id="4" name="Footer Placeholder 4"/>
          <p:cNvSpPr>
            <a:spLocks noGrp="1"/>
          </p:cNvSpPr>
          <p:nvPr>
            <p:ph type="ftr" sz="quarter" idx="10"/>
          </p:nvPr>
        </p:nvSpPr>
        <p:spPr>
          <a:xfrm>
            <a:off x="4495800" y="6416675"/>
            <a:ext cx="4343400" cy="365125"/>
          </a:xfrm>
        </p:spPr>
        <p:txBody>
          <a:bodyPr/>
          <a:lstStyle>
            <a:lvl1pPr>
              <a:defRPr sz="1400"/>
            </a:lvl1pPr>
          </a:lstStyle>
          <a:p>
            <a:pPr>
              <a:defRPr/>
            </a:pPr>
            <a:r>
              <a:rPr lang="en-US"/>
              <a:t>Copyright Pearson Prentice-Hall 2010</a:t>
            </a:r>
          </a:p>
        </p:txBody>
      </p:sp>
      <p:sp>
        <p:nvSpPr>
          <p:cNvPr id="5" name="Slide Number Placeholder 5"/>
          <p:cNvSpPr>
            <a:spLocks noGrp="1"/>
          </p:cNvSpPr>
          <p:nvPr>
            <p:ph type="sldNum" sz="quarter" idx="11"/>
          </p:nvPr>
        </p:nvSpPr>
        <p:spPr>
          <a:xfrm>
            <a:off x="0" y="6248400"/>
            <a:ext cx="762000" cy="365125"/>
          </a:xfrm>
        </p:spPr>
        <p:txBody>
          <a:bodyPr/>
          <a:lstStyle>
            <a:lvl1pPr>
              <a:defRPr sz="2000">
                <a:solidFill>
                  <a:schemeClr val="bg1"/>
                </a:solidFill>
              </a:defRPr>
            </a:lvl1pPr>
            <a:extLst/>
          </a:lstStyle>
          <a:p>
            <a:pPr>
              <a:defRPr/>
            </a:pPr>
            <a:fld id="{C57E4C5A-A792-48C3-B461-44F6D393394B}" type="slidenum">
              <a:rPr lang="en-US"/>
              <a:pPr>
                <a:defRPr/>
              </a:pPr>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4" name="Chevron 6"/>
          <p:cNvSpPr/>
          <p:nvPr/>
        </p:nvSpPr>
        <p:spPr>
          <a:xfrm>
            <a:off x="3636963" y="3005138"/>
            <a:ext cx="182562"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extLst/>
          </a:lstStyle>
          <a:p>
            <a:pPr fontAlgn="auto">
              <a:spcBef>
                <a:spcPts val="0"/>
              </a:spcBef>
              <a:spcAft>
                <a:spcPts val="0"/>
              </a:spcAft>
              <a:defRPr/>
            </a:pPr>
            <a:endParaRPr lang="en-US" dirty="0"/>
          </a:p>
        </p:txBody>
      </p:sp>
      <p:sp>
        <p:nvSpPr>
          <p:cNvPr id="5" name="Chevron 7"/>
          <p:cNvSpPr/>
          <p:nvPr/>
        </p:nvSpPr>
        <p:spPr>
          <a:xfrm>
            <a:off x="3449638" y="3005138"/>
            <a:ext cx="18415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extLst/>
          </a:lstStyle>
          <a:p>
            <a:pPr fontAlgn="auto">
              <a:spcBef>
                <a:spcPts val="0"/>
              </a:spcBef>
              <a:spcAft>
                <a:spcPts val="0"/>
              </a:spcAft>
              <a:defRPr/>
            </a:pPr>
            <a:endParaRPr lang="en-US" dirty="0"/>
          </a:p>
        </p:txBody>
      </p:sp>
      <p:sp>
        <p:nvSpPr>
          <p:cNvPr id="2" name="Title 1"/>
          <p:cNvSpPr>
            <a:spLocks noGrp="1"/>
          </p:cNvSpPr>
          <p:nvPr>
            <p:ph type="title"/>
          </p:nvPr>
        </p:nvSpPr>
        <p:spPr>
          <a:xfrm>
            <a:off x="722376" y="1059712"/>
            <a:ext cx="7772400" cy="1828800"/>
          </a:xfrm>
        </p:spPr>
        <p:txBody>
          <a:bodyPr anchor="b"/>
          <a:lstStyle>
            <a:lvl1pPr algn="r">
              <a:buNone/>
              <a:defRPr sz="4800" b="1" cap="none" baseline="0">
                <a:effectLst>
                  <a:outerShdw blurRad="31750" dist="25400" dir="5400000" algn="tl" rotWithShape="0">
                    <a:srgbClr val="000000">
                      <a:alpha val="25000"/>
                    </a:srgbClr>
                  </a:outerShdw>
                </a:effectLst>
              </a:defRPr>
            </a:lvl1pPr>
            <a:extLst/>
          </a:lstStyle>
          <a:p>
            <a:r>
              <a:rPr lang="en-US" smtClean="0"/>
              <a:t>Click to edit Master title style</a:t>
            </a:r>
            <a:endParaRPr lang="en-US"/>
          </a:p>
        </p:txBody>
      </p:sp>
      <p:sp>
        <p:nvSpPr>
          <p:cNvPr id="3" name="Text Placeholder 2"/>
          <p:cNvSpPr>
            <a:spLocks noGrp="1"/>
          </p:cNvSpPr>
          <p:nvPr>
            <p:ph type="body" idx="1"/>
          </p:nvPr>
        </p:nvSpPr>
        <p:spPr>
          <a:xfrm>
            <a:off x="3922713" y="2931712"/>
            <a:ext cx="4572000" cy="1454888"/>
          </a:xfrm>
        </p:spPr>
        <p:txBody>
          <a:bodyPr/>
          <a:lstStyle>
            <a:lvl1pPr marL="0" indent="0" algn="l">
              <a:buNone/>
              <a:defRPr sz="23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extLst/>
          </a:lstStyle>
          <a:p>
            <a:pPr lvl="0"/>
            <a:r>
              <a:rPr lang="en-US" smtClean="0"/>
              <a:t>Click to edit Master text styles</a:t>
            </a:r>
          </a:p>
        </p:txBody>
      </p:sp>
      <p:sp>
        <p:nvSpPr>
          <p:cNvPr id="6" name="Footer Placeholder 4"/>
          <p:cNvSpPr>
            <a:spLocks noGrp="1"/>
          </p:cNvSpPr>
          <p:nvPr>
            <p:ph type="ftr" sz="quarter" idx="10"/>
          </p:nvPr>
        </p:nvSpPr>
        <p:spPr>
          <a:xfrm>
            <a:off x="5334000" y="6324600"/>
            <a:ext cx="3697288" cy="365125"/>
          </a:xfrm>
        </p:spPr>
        <p:txBody>
          <a:bodyPr/>
          <a:lstStyle>
            <a:lvl1pPr>
              <a:defRPr sz="1400"/>
            </a:lvl1pPr>
          </a:lstStyle>
          <a:p>
            <a:pPr>
              <a:defRPr/>
            </a:pPr>
            <a:r>
              <a:rPr lang="en-US"/>
              <a:t>Copyright Pearson Prentice-Hall 2009</a:t>
            </a:r>
          </a:p>
        </p:txBody>
      </p:sp>
      <p:sp>
        <p:nvSpPr>
          <p:cNvPr id="7" name="Slide Number Placeholder 5"/>
          <p:cNvSpPr>
            <a:spLocks noGrp="1"/>
          </p:cNvSpPr>
          <p:nvPr>
            <p:ph type="sldNum" sz="quarter" idx="11"/>
          </p:nvPr>
        </p:nvSpPr>
        <p:spPr>
          <a:xfrm>
            <a:off x="0" y="6324600"/>
            <a:ext cx="974725" cy="365125"/>
          </a:xfrm>
        </p:spPr>
        <p:txBody>
          <a:bodyPr/>
          <a:lstStyle>
            <a:lvl1pPr>
              <a:defRPr sz="2000">
                <a:solidFill>
                  <a:schemeClr val="bg1"/>
                </a:solidFill>
              </a:defRPr>
            </a:lvl1pPr>
            <a:extLst/>
          </a:lstStyle>
          <a:p>
            <a:pPr>
              <a:defRPr/>
            </a:pPr>
            <a:fld id="{60877CF0-5243-48E6-B61B-8E42EA9DF534}" type="slidenum">
              <a:rPr lang="en-US"/>
              <a:pPr>
                <a:defRPr/>
              </a:pPr>
              <a:t>‹#›</a:t>
            </a:fld>
            <a:endParaRPr lang="en-US" dirty="0"/>
          </a:p>
        </p:txBody>
      </p:sp>
    </p:spTree>
  </p:cSld>
  <p:clrMapOvr>
    <a:overrideClrMapping bg1="lt1" tx1="dk1" bg2="lt2" tx2="dk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bg>
      <p:bgRef idx="1002">
        <a:schemeClr val="bg1"/>
      </p:bgRef>
    </p:bg>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457200" y="1481328"/>
            <a:ext cx="4038600" cy="4525963"/>
          </a:xfrm>
        </p:spPr>
        <p:txBody>
          <a:bodyPr/>
          <a:lstStyle>
            <a:lvl1pPr>
              <a:defRPr sz="2800"/>
            </a:lvl1pPr>
            <a:lvl2pPr>
              <a:defRPr sz="2400"/>
            </a:lvl2pPr>
            <a:lvl3pPr>
              <a:defRPr sz="2000"/>
            </a:lvl3pPr>
            <a:lvl4pPr>
              <a:defRPr sz="1800"/>
            </a:lvl4pPr>
            <a:lvl5pPr>
              <a:defRPr sz="1800"/>
            </a:lvl5pPr>
            <a:extLs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481328"/>
            <a:ext cx="4038600" cy="4525963"/>
          </a:xfrm>
        </p:spPr>
        <p:txBody>
          <a:bodyPr/>
          <a:lstStyle>
            <a:lvl1pPr>
              <a:defRPr sz="2800"/>
            </a:lvl1pPr>
            <a:lvl2pPr>
              <a:defRPr sz="2400"/>
            </a:lvl2pPr>
            <a:lvl3pPr>
              <a:defRPr sz="2000"/>
            </a:lvl3pPr>
            <a:lvl4pPr>
              <a:defRPr sz="1800"/>
            </a:lvl4pPr>
            <a:lvl5pPr>
              <a:defRPr sz="1800"/>
            </a:lvl5pPr>
            <a:extLs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8" name="Title 7"/>
          <p:cNvSpPr>
            <a:spLocks noGrp="1"/>
          </p:cNvSpPr>
          <p:nvPr>
            <p:ph type="title"/>
          </p:nvPr>
        </p:nvSpPr>
        <p:spPr/>
        <p:txBody>
          <a:bodyPr rtlCol="0"/>
          <a:lstStyle>
            <a:extLst/>
          </a:lstStyle>
          <a:p>
            <a:r>
              <a:rPr lang="en-US" smtClean="0"/>
              <a:t>Click to edit Master title style</a:t>
            </a:r>
            <a:endParaRPr lang="en-US"/>
          </a:p>
        </p:txBody>
      </p:sp>
      <p:sp>
        <p:nvSpPr>
          <p:cNvPr id="5" name="Date Placeholder 4"/>
          <p:cNvSpPr>
            <a:spLocks noGrp="1"/>
          </p:cNvSpPr>
          <p:nvPr>
            <p:ph type="dt" sz="half" idx="10"/>
          </p:nvPr>
        </p:nvSpPr>
        <p:spPr/>
        <p:txBody>
          <a:bodyPr/>
          <a:lstStyle>
            <a:lvl1pPr>
              <a:defRPr/>
            </a:lvl1pPr>
          </a:lstStyle>
          <a:p>
            <a:pPr>
              <a:defRPr/>
            </a:pPr>
            <a:fld id="{D3C9A591-A8E4-4316-B6AB-48877748B7D4}" type="datetime1">
              <a:rPr lang="en-US"/>
              <a:pPr>
                <a:defRPr/>
              </a:pPr>
              <a:t>9/4/2011</a:t>
            </a:fld>
            <a:endParaRPr lang="en-US"/>
          </a:p>
        </p:txBody>
      </p:sp>
      <p:sp>
        <p:nvSpPr>
          <p:cNvPr id="6" name="Footer Placeholder 5"/>
          <p:cNvSpPr>
            <a:spLocks noGrp="1"/>
          </p:cNvSpPr>
          <p:nvPr>
            <p:ph type="ftr" sz="quarter" idx="11"/>
          </p:nvPr>
        </p:nvSpPr>
        <p:spPr/>
        <p:txBody>
          <a:bodyPr/>
          <a:lstStyle>
            <a:lvl1pPr>
              <a:defRPr/>
            </a:lvl1pPr>
          </a:lstStyle>
          <a:p>
            <a:pPr>
              <a:defRPr/>
            </a:pPr>
            <a:r>
              <a:rPr lang="en-US"/>
              <a:t>Copyright Pearson Prentice-Hall 2009</a:t>
            </a:r>
          </a:p>
        </p:txBody>
      </p:sp>
      <p:sp>
        <p:nvSpPr>
          <p:cNvPr id="7" name="Slide Number Placeholder 6"/>
          <p:cNvSpPr>
            <a:spLocks noGrp="1"/>
          </p:cNvSpPr>
          <p:nvPr>
            <p:ph type="sldNum" sz="quarter" idx="12"/>
          </p:nvPr>
        </p:nvSpPr>
        <p:spPr/>
        <p:txBody>
          <a:bodyPr/>
          <a:lstStyle>
            <a:lvl1pPr>
              <a:defRPr/>
            </a:lvl1pPr>
            <a:extLst/>
          </a:lstStyle>
          <a:p>
            <a:pPr>
              <a:defRPr/>
            </a:pPr>
            <a:fld id="{9412B86E-95E0-4D26-9331-77C6664B9694}" type="slidenum">
              <a:rPr lang="en-US"/>
              <a:pPr>
                <a:defRPr/>
              </a:pPr>
              <a:t>‹#›</a:t>
            </a:fld>
            <a:endParaRPr lang="en-US" dirty="0"/>
          </a:p>
        </p:txBody>
      </p:sp>
    </p:spTree>
  </p:cSld>
  <p:clrMapOvr>
    <a:overrideClrMapping bg1="dk1" tx1="lt1" bg2="dk2" tx2="lt2" accent1="accent1" accent2="accent2" accent3="accent3" accent4="accent4" accent5="accent5" accent6="accent6" hlink="hlink" folHlink="folHlink"/>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Comparison">
    <p:bg>
      <p:bgRef idx="1003">
        <a:schemeClr val="bg1"/>
      </p:bgRef>
    </p:bg>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8229600" cy="1143000"/>
          </a:xfrm>
        </p:spPr>
        <p:txBody>
          <a:bodyPr/>
          <a:lstStyle>
            <a:lvl1pPr>
              <a:defRPr/>
            </a:lvl1pPr>
            <a:extLst/>
          </a:lstStyle>
          <a:p>
            <a:r>
              <a:rPr lang="en-US" smtClean="0"/>
              <a:t>Click to edit Master title style</a:t>
            </a:r>
            <a:endParaRPr lang="en-US"/>
          </a:p>
        </p:txBody>
      </p:sp>
      <p:sp>
        <p:nvSpPr>
          <p:cNvPr id="3" name="Text Placeholder 2"/>
          <p:cNvSpPr>
            <a:spLocks noGrp="1"/>
          </p:cNvSpPr>
          <p:nvPr>
            <p:ph type="body" idx="1"/>
          </p:nvPr>
        </p:nvSpPr>
        <p:spPr>
          <a:xfrm>
            <a:off x="457200" y="5410200"/>
            <a:ext cx="4040188" cy="762000"/>
          </a:xfrm>
          <a:solidFill>
            <a:schemeClr val="accent1"/>
          </a:solidFill>
          <a:ln w="9652">
            <a:solidFill>
              <a:schemeClr val="accent1"/>
            </a:solidFill>
            <a:miter lim="800000"/>
          </a:ln>
        </p:spPr>
        <p:txBody>
          <a:bodyPr lIns="182880" anchor="ctr"/>
          <a:lstStyle>
            <a:lvl1pPr marL="0" indent="0">
              <a:buNone/>
              <a:defRPr sz="2400" b="0">
                <a:solidFill>
                  <a:schemeClr val="bg1"/>
                </a:solidFill>
              </a:defRPr>
            </a:lvl1pPr>
            <a:lvl2pPr>
              <a:buNone/>
              <a:defRPr sz="2000" b="1"/>
            </a:lvl2pPr>
            <a:lvl3pPr>
              <a:buNone/>
              <a:defRPr sz="1800" b="1"/>
            </a:lvl3pPr>
            <a:lvl4pPr>
              <a:buNone/>
              <a:defRPr sz="1600" b="1"/>
            </a:lvl4pPr>
            <a:lvl5pPr>
              <a:buNone/>
              <a:defRPr sz="1600" b="1"/>
            </a:lvl5pPr>
            <a:extLst/>
          </a:lstStyle>
          <a:p>
            <a:pPr lvl="0"/>
            <a:r>
              <a:rPr lang="en-US" smtClean="0"/>
              <a:t>Click to edit Master text styles</a:t>
            </a:r>
          </a:p>
        </p:txBody>
      </p:sp>
      <p:sp>
        <p:nvSpPr>
          <p:cNvPr id="4" name="Text Placeholder 3"/>
          <p:cNvSpPr>
            <a:spLocks noGrp="1"/>
          </p:cNvSpPr>
          <p:nvPr>
            <p:ph type="body" sz="half" idx="3"/>
          </p:nvPr>
        </p:nvSpPr>
        <p:spPr>
          <a:xfrm>
            <a:off x="4645026" y="5410200"/>
            <a:ext cx="4041775" cy="762000"/>
          </a:xfrm>
          <a:solidFill>
            <a:schemeClr val="accent1"/>
          </a:solidFill>
          <a:ln w="9652">
            <a:solidFill>
              <a:schemeClr val="accent1"/>
            </a:solidFill>
            <a:miter lim="800000"/>
          </a:ln>
        </p:spPr>
        <p:txBody>
          <a:bodyPr lIns="182880" anchor="ctr"/>
          <a:lstStyle>
            <a:lvl1pPr marL="0" indent="0">
              <a:buNone/>
              <a:defRPr sz="2400" b="0">
                <a:solidFill>
                  <a:schemeClr val="bg1"/>
                </a:solidFill>
              </a:defRPr>
            </a:lvl1pPr>
            <a:lvl2pPr>
              <a:buNone/>
              <a:defRPr sz="2000" b="1"/>
            </a:lvl2pPr>
            <a:lvl3pPr>
              <a:buNone/>
              <a:defRPr sz="1800" b="1"/>
            </a:lvl3pPr>
            <a:lvl4pPr>
              <a:buNone/>
              <a:defRPr sz="1600" b="1"/>
            </a:lvl4pPr>
            <a:lvl5pPr>
              <a:buNone/>
              <a:defRPr sz="1600" b="1"/>
            </a:lvl5pPr>
            <a:extLst/>
          </a:lstStyle>
          <a:p>
            <a:pPr lvl="0"/>
            <a:r>
              <a:rPr lang="en-US" smtClean="0"/>
              <a:t>Click to edit Master text styles</a:t>
            </a:r>
          </a:p>
        </p:txBody>
      </p:sp>
      <p:sp>
        <p:nvSpPr>
          <p:cNvPr id="5" name="Content Placeholder 4"/>
          <p:cNvSpPr>
            <a:spLocks noGrp="1"/>
          </p:cNvSpPr>
          <p:nvPr>
            <p:ph sz="quarter" idx="2"/>
          </p:nvPr>
        </p:nvSpPr>
        <p:spPr>
          <a:xfrm>
            <a:off x="457200" y="1444294"/>
            <a:ext cx="4040188" cy="3941763"/>
          </a:xfrm>
          <a:ln>
            <a:noFill/>
            <a:prstDash val="sysDash"/>
            <a:miter lim="800000"/>
          </a:ln>
        </p:spPr>
        <p:txBody>
          <a:bodyPr/>
          <a:lstStyle>
            <a:lvl1pPr>
              <a:defRPr sz="2400"/>
            </a:lvl1pPr>
            <a:lvl2pPr>
              <a:defRPr sz="2000"/>
            </a:lvl2pPr>
            <a:lvl3pPr>
              <a:defRPr sz="1800"/>
            </a:lvl3pPr>
            <a:lvl4pPr>
              <a:defRPr sz="1600"/>
            </a:lvl4pPr>
            <a:lvl5pPr>
              <a:defRPr sz="1600"/>
            </a:lvl5pPr>
            <a:extLs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Content Placeholder 5"/>
          <p:cNvSpPr>
            <a:spLocks noGrp="1"/>
          </p:cNvSpPr>
          <p:nvPr>
            <p:ph sz="quarter" idx="4"/>
          </p:nvPr>
        </p:nvSpPr>
        <p:spPr>
          <a:xfrm>
            <a:off x="4645025" y="1444294"/>
            <a:ext cx="4041775" cy="3941763"/>
          </a:xfrm>
          <a:ln>
            <a:noFill/>
            <a:prstDash val="sysDash"/>
            <a:miter lim="800000"/>
          </a:ln>
        </p:spPr>
        <p:txBody>
          <a:bodyPr/>
          <a:lstStyle>
            <a:lvl1pPr>
              <a:spcBef>
                <a:spcPts val="0"/>
              </a:spcBef>
              <a:defRPr sz="2400"/>
            </a:lvl1pPr>
            <a:lvl2pPr>
              <a:defRPr sz="2000"/>
            </a:lvl2pPr>
            <a:lvl3pPr>
              <a:defRPr sz="1800"/>
            </a:lvl3pPr>
            <a:lvl4pPr>
              <a:defRPr sz="1600"/>
            </a:lvl4pPr>
            <a:lvl5pPr>
              <a:defRPr sz="1600"/>
            </a:lvl5pPr>
            <a:extLs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lvl1pPr>
              <a:defRPr/>
            </a:lvl1pPr>
          </a:lstStyle>
          <a:p>
            <a:pPr>
              <a:defRPr/>
            </a:pPr>
            <a:fld id="{EB39D569-AA5A-4ABC-8650-C53A76B05F22}" type="datetime1">
              <a:rPr lang="en-US"/>
              <a:pPr>
                <a:defRPr/>
              </a:pPr>
              <a:t>9/4/2011</a:t>
            </a:fld>
            <a:endParaRPr lang="en-US"/>
          </a:p>
        </p:txBody>
      </p:sp>
      <p:sp>
        <p:nvSpPr>
          <p:cNvPr id="8" name="Footer Placeholder 7"/>
          <p:cNvSpPr>
            <a:spLocks noGrp="1"/>
          </p:cNvSpPr>
          <p:nvPr>
            <p:ph type="ftr" sz="quarter" idx="11"/>
          </p:nvPr>
        </p:nvSpPr>
        <p:spPr/>
        <p:txBody>
          <a:bodyPr/>
          <a:lstStyle>
            <a:lvl1pPr>
              <a:defRPr/>
            </a:lvl1pPr>
          </a:lstStyle>
          <a:p>
            <a:pPr>
              <a:defRPr/>
            </a:pPr>
            <a:r>
              <a:rPr lang="en-US"/>
              <a:t>Copyright Pearson Prentice-Hall 2009</a:t>
            </a:r>
          </a:p>
        </p:txBody>
      </p:sp>
      <p:sp>
        <p:nvSpPr>
          <p:cNvPr id="9" name="Slide Number Placeholder 8"/>
          <p:cNvSpPr>
            <a:spLocks noGrp="1"/>
          </p:cNvSpPr>
          <p:nvPr>
            <p:ph type="sldNum" sz="quarter" idx="12"/>
          </p:nvPr>
        </p:nvSpPr>
        <p:spPr/>
        <p:txBody>
          <a:bodyPr/>
          <a:lstStyle>
            <a:lvl1pPr>
              <a:defRPr/>
            </a:lvl1pPr>
            <a:extLst/>
          </a:lstStyle>
          <a:p>
            <a:pPr>
              <a:defRPr/>
            </a:pPr>
            <a:fld id="{1F260845-0ABE-4A73-9FFB-8D86E0654F21}" type="slidenum">
              <a:rPr lang="en-US"/>
              <a:pPr>
                <a:defRPr/>
              </a:pPr>
              <a:t>‹#›</a:t>
            </a:fld>
            <a:endParaRPr lang="en-US" dirty="0"/>
          </a:p>
        </p:txBody>
      </p:sp>
    </p:spTree>
  </p:cSld>
  <p:clrMapOvr>
    <a:overrideClrMapping bg1="lt1" tx1="dk1" bg2="lt2" tx2="dk2" accent1="accent1" accent2="accent2" accent3="accent3" accent4="accent4" accent5="accent5" accent6="accent6" hlink="hlink" folHlink="folHlink"/>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bg>
      <p:bgRef idx="1002">
        <a:schemeClr val="bg1"/>
      </p:bgRef>
    </p:bg>
    <p:spTree>
      <p:nvGrpSpPr>
        <p:cNvPr id="1" name=""/>
        <p:cNvGrpSpPr/>
        <p:nvPr/>
      </p:nvGrpSpPr>
      <p:grpSpPr>
        <a:xfrm>
          <a:off x="0" y="0"/>
          <a:ext cx="0" cy="0"/>
          <a:chOff x="0" y="0"/>
          <a:chExt cx="0" cy="0"/>
        </a:xfrm>
      </p:grpSpPr>
      <p:sp>
        <p:nvSpPr>
          <p:cNvPr id="6" name="Title 5"/>
          <p:cNvSpPr>
            <a:spLocks noGrp="1"/>
          </p:cNvSpPr>
          <p:nvPr>
            <p:ph type="title"/>
          </p:nvPr>
        </p:nvSpPr>
        <p:spPr/>
        <p:txBody>
          <a:bodyPr rtlCol="0"/>
          <a:lstStyle>
            <a:extLst/>
          </a:lstStyle>
          <a:p>
            <a:r>
              <a:rPr lang="en-US" smtClean="0"/>
              <a:t>Click to edit Master title style</a:t>
            </a:r>
            <a:endParaRPr lang="en-US"/>
          </a:p>
        </p:txBody>
      </p:sp>
      <p:sp>
        <p:nvSpPr>
          <p:cNvPr id="3" name="Date Placeholder 2"/>
          <p:cNvSpPr>
            <a:spLocks noGrp="1"/>
          </p:cNvSpPr>
          <p:nvPr>
            <p:ph type="dt" sz="half" idx="10"/>
          </p:nvPr>
        </p:nvSpPr>
        <p:spPr/>
        <p:txBody>
          <a:bodyPr/>
          <a:lstStyle>
            <a:lvl1pPr>
              <a:defRPr/>
            </a:lvl1pPr>
          </a:lstStyle>
          <a:p>
            <a:pPr>
              <a:defRPr/>
            </a:pPr>
            <a:fld id="{951F5698-924F-4119-9487-CE4A422B5364}" type="datetime1">
              <a:rPr lang="en-US"/>
              <a:pPr>
                <a:defRPr/>
              </a:pPr>
              <a:t>9/4/2011</a:t>
            </a:fld>
            <a:endParaRPr lang="en-US"/>
          </a:p>
        </p:txBody>
      </p:sp>
      <p:sp>
        <p:nvSpPr>
          <p:cNvPr id="4" name="Footer Placeholder 3"/>
          <p:cNvSpPr>
            <a:spLocks noGrp="1"/>
          </p:cNvSpPr>
          <p:nvPr>
            <p:ph type="ftr" sz="quarter" idx="11"/>
          </p:nvPr>
        </p:nvSpPr>
        <p:spPr/>
        <p:txBody>
          <a:bodyPr/>
          <a:lstStyle>
            <a:lvl1pPr>
              <a:defRPr/>
            </a:lvl1pPr>
          </a:lstStyle>
          <a:p>
            <a:pPr>
              <a:defRPr/>
            </a:pPr>
            <a:r>
              <a:rPr lang="en-US"/>
              <a:t>Copyright Pearson Prentice-Hall 2009</a:t>
            </a:r>
          </a:p>
        </p:txBody>
      </p:sp>
      <p:sp>
        <p:nvSpPr>
          <p:cNvPr id="5" name="Slide Number Placeholder 4"/>
          <p:cNvSpPr>
            <a:spLocks noGrp="1"/>
          </p:cNvSpPr>
          <p:nvPr>
            <p:ph type="sldNum" sz="quarter" idx="12"/>
          </p:nvPr>
        </p:nvSpPr>
        <p:spPr/>
        <p:txBody>
          <a:bodyPr/>
          <a:lstStyle>
            <a:lvl1pPr>
              <a:defRPr/>
            </a:lvl1pPr>
            <a:extLst/>
          </a:lstStyle>
          <a:p>
            <a:pPr>
              <a:defRPr/>
            </a:pPr>
            <a:fld id="{DEE5F30B-FCE6-4A81-AA20-735D8FD54B5C}" type="slidenum">
              <a:rPr lang="en-US"/>
              <a:pPr>
                <a:defRPr/>
              </a:pPr>
              <a:t>‹#›</a:t>
            </a:fld>
            <a:endParaRPr lang="en-US" dirty="0"/>
          </a:p>
        </p:txBody>
      </p:sp>
    </p:spTree>
  </p:cSld>
  <p:clrMapOvr>
    <a:overrideClrMapping bg1="dk1" tx1="lt1" bg2="dk2" tx2="lt2" accent1="accent1" accent2="accent2" accent3="accent3" accent4="accent4" accent5="accent5" accent6="accent6" hlink="hlink" folHlink="folHlink"/>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9"/>
          <p:cNvSpPr>
            <a:spLocks noGrp="1"/>
          </p:cNvSpPr>
          <p:nvPr>
            <p:ph type="dt" sz="half" idx="10"/>
          </p:nvPr>
        </p:nvSpPr>
        <p:spPr/>
        <p:txBody>
          <a:bodyPr/>
          <a:lstStyle>
            <a:lvl1pPr>
              <a:defRPr/>
            </a:lvl1pPr>
          </a:lstStyle>
          <a:p>
            <a:pPr>
              <a:defRPr/>
            </a:pPr>
            <a:fld id="{901C8E3E-3683-485D-82A9-E23E9A527DC9}" type="datetime1">
              <a:rPr lang="en-US"/>
              <a:pPr>
                <a:defRPr/>
              </a:pPr>
              <a:t>9/4/2011</a:t>
            </a:fld>
            <a:endParaRPr lang="en-US"/>
          </a:p>
        </p:txBody>
      </p:sp>
      <p:sp>
        <p:nvSpPr>
          <p:cNvPr id="3" name="Footer Placeholder 21"/>
          <p:cNvSpPr>
            <a:spLocks noGrp="1"/>
          </p:cNvSpPr>
          <p:nvPr>
            <p:ph type="ftr" sz="quarter" idx="11"/>
          </p:nvPr>
        </p:nvSpPr>
        <p:spPr/>
        <p:txBody>
          <a:bodyPr/>
          <a:lstStyle>
            <a:lvl1pPr>
              <a:defRPr/>
            </a:lvl1pPr>
          </a:lstStyle>
          <a:p>
            <a:pPr>
              <a:defRPr/>
            </a:pPr>
            <a:r>
              <a:rPr lang="en-US"/>
              <a:t>Copyright Pearson Prentice-Hall 2009</a:t>
            </a:r>
          </a:p>
        </p:txBody>
      </p:sp>
      <p:sp>
        <p:nvSpPr>
          <p:cNvPr id="4" name="Slide Number Placeholder 17"/>
          <p:cNvSpPr>
            <a:spLocks noGrp="1"/>
          </p:cNvSpPr>
          <p:nvPr>
            <p:ph type="sldNum" sz="quarter" idx="12"/>
          </p:nvPr>
        </p:nvSpPr>
        <p:spPr/>
        <p:txBody>
          <a:bodyPr/>
          <a:lstStyle>
            <a:lvl1pPr>
              <a:defRPr/>
            </a:lvl1pPr>
          </a:lstStyle>
          <a:p>
            <a:pPr>
              <a:defRPr/>
            </a:pPr>
            <a:fld id="{F855BCBD-888B-4D9C-8E1B-660000E57C8A}" type="slidenum">
              <a:rPr lang="en-US"/>
              <a:pPr>
                <a:defRPr/>
              </a:pPr>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bg>
      <p:bgRef idx="1003">
        <a:schemeClr val="bg1"/>
      </p:bgRef>
    </p:bg>
    <p:spTree>
      <p:nvGrpSpPr>
        <p:cNvPr id="1" name=""/>
        <p:cNvGrpSpPr/>
        <p:nvPr/>
      </p:nvGrpSpPr>
      <p:grpSpPr>
        <a:xfrm>
          <a:off x="0" y="0"/>
          <a:ext cx="0" cy="0"/>
          <a:chOff x="0" y="0"/>
          <a:chExt cx="0" cy="0"/>
        </a:xfrm>
      </p:grpSpPr>
      <p:sp>
        <p:nvSpPr>
          <p:cNvPr id="2" name="Title 1"/>
          <p:cNvSpPr>
            <a:spLocks noGrp="1"/>
          </p:cNvSpPr>
          <p:nvPr>
            <p:ph type="title"/>
          </p:nvPr>
        </p:nvSpPr>
        <p:spPr>
          <a:xfrm>
            <a:off x="914400" y="4876800"/>
            <a:ext cx="7481776" cy="457200"/>
          </a:xfrm>
        </p:spPr>
        <p:txBody>
          <a:bodyPr anchor="t">
            <a:noAutofit/>
            <a:sp3d prstMaterial="softEdge">
              <a:bevelT w="0" h="0"/>
            </a:sp3d>
          </a:bodyPr>
          <a:lstStyle>
            <a:lvl1pPr algn="r">
              <a:buNone/>
              <a:defRPr sz="2500" b="0">
                <a:solidFill>
                  <a:schemeClr val="accent1"/>
                </a:solidFill>
                <a:effectLst/>
              </a:defRPr>
            </a:lvl1pPr>
            <a:extLst/>
          </a:lstStyle>
          <a:p>
            <a:r>
              <a:rPr lang="en-US" smtClean="0"/>
              <a:t>Click to edit Master title style</a:t>
            </a:r>
            <a:endParaRPr lang="en-US"/>
          </a:p>
        </p:txBody>
      </p:sp>
      <p:sp>
        <p:nvSpPr>
          <p:cNvPr id="3" name="Text Placeholder 2"/>
          <p:cNvSpPr>
            <a:spLocks noGrp="1"/>
          </p:cNvSpPr>
          <p:nvPr>
            <p:ph type="body" idx="2"/>
          </p:nvPr>
        </p:nvSpPr>
        <p:spPr>
          <a:xfrm>
            <a:off x="4419600" y="5355102"/>
            <a:ext cx="3974592" cy="914400"/>
          </a:xfrm>
        </p:spPr>
        <p:txBody>
          <a:bodyPr/>
          <a:lstStyle>
            <a:lvl1pPr marL="0" indent="0" algn="r">
              <a:buNone/>
              <a:defRPr sz="1600"/>
            </a:lvl1pPr>
            <a:lvl2pPr>
              <a:buNone/>
              <a:defRPr sz="1200"/>
            </a:lvl2pPr>
            <a:lvl3pPr>
              <a:buNone/>
              <a:defRPr sz="1000"/>
            </a:lvl3pPr>
            <a:lvl4pPr>
              <a:buNone/>
              <a:defRPr sz="900"/>
            </a:lvl4pPr>
            <a:lvl5pPr>
              <a:buNone/>
              <a:defRPr sz="900"/>
            </a:lvl5pPr>
            <a:extLst/>
          </a:lstStyle>
          <a:p>
            <a:pPr lvl="0"/>
            <a:r>
              <a:rPr lang="en-US" smtClean="0"/>
              <a:t>Click to edit Master text styles</a:t>
            </a:r>
          </a:p>
        </p:txBody>
      </p:sp>
      <p:sp>
        <p:nvSpPr>
          <p:cNvPr id="4" name="Content Placeholder 3"/>
          <p:cNvSpPr>
            <a:spLocks noGrp="1"/>
          </p:cNvSpPr>
          <p:nvPr>
            <p:ph sz="half" idx="1"/>
          </p:nvPr>
        </p:nvSpPr>
        <p:spPr>
          <a:xfrm>
            <a:off x="914400" y="274320"/>
            <a:ext cx="7479792" cy="4572000"/>
          </a:xfrm>
        </p:spPr>
        <p:txBody>
          <a:bodyPr/>
          <a:lstStyle>
            <a:lvl1pPr>
              <a:defRPr sz="3200"/>
            </a:lvl1pPr>
            <a:lvl2pPr>
              <a:defRPr sz="2800"/>
            </a:lvl2pPr>
            <a:lvl3pPr>
              <a:defRPr sz="2400"/>
            </a:lvl3pPr>
            <a:lvl4pPr>
              <a:defRPr sz="2000"/>
            </a:lvl4pPr>
            <a:lvl5pPr>
              <a:defRPr sz="2000"/>
            </a:lvl5pPr>
            <a:extLs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lvl1pPr>
              <a:defRPr/>
            </a:lvl1pPr>
          </a:lstStyle>
          <a:p>
            <a:pPr>
              <a:defRPr/>
            </a:pPr>
            <a:fld id="{156648B1-E76F-4699-8743-A3953843ACC9}" type="datetime1">
              <a:rPr lang="en-US"/>
              <a:pPr>
                <a:defRPr/>
              </a:pPr>
              <a:t>9/4/2011</a:t>
            </a:fld>
            <a:endParaRPr lang="en-US"/>
          </a:p>
        </p:txBody>
      </p:sp>
      <p:sp>
        <p:nvSpPr>
          <p:cNvPr id="6" name="Footer Placeholder 5"/>
          <p:cNvSpPr>
            <a:spLocks noGrp="1"/>
          </p:cNvSpPr>
          <p:nvPr>
            <p:ph type="ftr" sz="quarter" idx="11"/>
          </p:nvPr>
        </p:nvSpPr>
        <p:spPr/>
        <p:txBody>
          <a:bodyPr/>
          <a:lstStyle>
            <a:lvl1pPr>
              <a:defRPr/>
            </a:lvl1pPr>
          </a:lstStyle>
          <a:p>
            <a:pPr>
              <a:defRPr/>
            </a:pPr>
            <a:r>
              <a:rPr lang="en-US"/>
              <a:t>Copyright Pearson Prentice-Hall 2009</a:t>
            </a:r>
          </a:p>
        </p:txBody>
      </p:sp>
      <p:sp>
        <p:nvSpPr>
          <p:cNvPr id="7" name="Slide Number Placeholder 6"/>
          <p:cNvSpPr>
            <a:spLocks noGrp="1"/>
          </p:cNvSpPr>
          <p:nvPr>
            <p:ph type="sldNum" sz="quarter" idx="12"/>
          </p:nvPr>
        </p:nvSpPr>
        <p:spPr/>
        <p:txBody>
          <a:bodyPr/>
          <a:lstStyle>
            <a:lvl1pPr>
              <a:defRPr/>
            </a:lvl1pPr>
            <a:extLst/>
          </a:lstStyle>
          <a:p>
            <a:pPr>
              <a:defRPr/>
            </a:pPr>
            <a:fld id="{1CD1A54B-1D02-4E9E-B42C-908C5CB37EBB}" type="slidenum">
              <a:rPr lang="en-US"/>
              <a:pPr>
                <a:defRPr/>
              </a:pPr>
              <a:t>‹#›</a:t>
            </a:fld>
            <a:endParaRPr lang="en-US" dirty="0"/>
          </a:p>
        </p:txBody>
      </p:sp>
    </p:spTree>
  </p:cSld>
  <p:clrMapOvr>
    <a:overrideClrMapping bg1="lt1" tx1="dk1" bg2="lt2" tx2="dk2" accent1="accent1" accent2="accent2" accent3="accent3" accent4="accent4" accent5="accent5" accent6="accent6" hlink="hlink" folHlink="folHlink"/>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bg>
      <p:bgRef idx="1002">
        <a:schemeClr val="bg1"/>
      </p:bgRef>
    </p:bg>
    <p:spTree>
      <p:nvGrpSpPr>
        <p:cNvPr id="1" name=""/>
        <p:cNvGrpSpPr/>
        <p:nvPr/>
      </p:nvGrpSpPr>
      <p:grpSpPr>
        <a:xfrm>
          <a:off x="0" y="0"/>
          <a:ext cx="0" cy="0"/>
          <a:chOff x="0" y="0"/>
          <a:chExt cx="0" cy="0"/>
        </a:xfrm>
      </p:grpSpPr>
      <p:sp>
        <p:nvSpPr>
          <p:cNvPr id="5" name="Freeform 7"/>
          <p:cNvSpPr>
            <a:spLocks/>
          </p:cNvSpPr>
          <p:nvPr/>
        </p:nvSpPr>
        <p:spPr bwMode="auto">
          <a:xfrm>
            <a:off x="500063" y="5945188"/>
            <a:ext cx="4940300" cy="92075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7485" h="337">
                <a:moveTo>
                  <a:pt x="0" y="2"/>
                </a:moveTo>
                <a:lnTo>
                  <a:pt x="7485" y="337"/>
                </a:lnTo>
                <a:lnTo>
                  <a:pt x="5558" y="337"/>
                </a:lnTo>
                <a:lnTo>
                  <a:pt x="1" y="0"/>
                </a:lnTo>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a:lstStyle>
            <a:extLst/>
          </a:lstStyle>
          <a:p>
            <a:pPr fontAlgn="auto">
              <a:spcBef>
                <a:spcPts val="0"/>
              </a:spcBef>
              <a:spcAft>
                <a:spcPts val="0"/>
              </a:spcAft>
              <a:defRPr/>
            </a:pPr>
            <a:endParaRPr lang="en-US" dirty="0">
              <a:latin typeface="+mn-lt"/>
            </a:endParaRPr>
          </a:p>
        </p:txBody>
      </p:sp>
      <p:sp>
        <p:nvSpPr>
          <p:cNvPr id="6" name="Freeform 8"/>
          <p:cNvSpPr>
            <a:spLocks/>
          </p:cNvSpPr>
          <p:nvPr/>
        </p:nvSpPr>
        <p:spPr bwMode="auto">
          <a:xfrm>
            <a:off x="485775" y="5938838"/>
            <a:ext cx="3690938" cy="93345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591" h="588">
                <a:moveTo>
                  <a:pt x="0" y="0"/>
                </a:moveTo>
                <a:lnTo>
                  <a:pt x="5591" y="585"/>
                </a:lnTo>
                <a:lnTo>
                  <a:pt x="4415" y="588"/>
                </a:lnTo>
                <a:lnTo>
                  <a:pt x="12" y="4"/>
                </a:lnTo>
              </a:path>
            </a:pathLst>
          </a:custGeom>
          <a:solidFill>
            <a:srgbClr val="000000">
              <a:alpha val="100000"/>
            </a:srgbClr>
          </a:solidFill>
          <a:ln w="9525" cap="flat" cmpd="sng" algn="ctr">
            <a:noFill/>
            <a:prstDash val="solid"/>
            <a:round/>
            <a:headEnd type="none" w="med" len="med"/>
            <a:tailEnd type="none" w="med" len="med"/>
          </a:ln>
          <a:effectLst/>
        </p:spPr>
        <p:txBody>
          <a:bodyPr/>
          <a:lstStyle>
            <a:extLst/>
          </a:lstStyle>
          <a:p>
            <a:pPr fontAlgn="auto">
              <a:spcBef>
                <a:spcPts val="0"/>
              </a:spcBef>
              <a:spcAft>
                <a:spcPts val="0"/>
              </a:spcAft>
              <a:defRPr/>
            </a:pPr>
            <a:endParaRPr lang="en-US" dirty="0">
              <a:latin typeface="+mn-lt"/>
            </a:endParaRPr>
          </a:p>
        </p:txBody>
      </p:sp>
      <p:sp>
        <p:nvSpPr>
          <p:cNvPr id="7" name="Right Triangle 9"/>
          <p:cNvSpPr>
            <a:spLocks/>
          </p:cNvSpPr>
          <p:nvPr/>
        </p:nvSpPr>
        <p:spPr bwMode="auto">
          <a:xfrm>
            <a:off x="-6042" y="5791253"/>
            <a:ext cx="3402314" cy="1080868"/>
          </a:xfrm>
          <a:prstGeom prst="rtTriangle">
            <a:avLst/>
          </a:prstGeom>
          <a:blipFill>
            <a:blip r:embed="rId3" cstate="print">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anchor="ctr"/>
          <a:lstStyle>
            <a:extLst/>
          </a:lstStyle>
          <a:p>
            <a:pPr algn="ctr" fontAlgn="auto">
              <a:spcBef>
                <a:spcPts val="0"/>
              </a:spcBef>
              <a:spcAft>
                <a:spcPts val="0"/>
              </a:spcAft>
              <a:defRPr/>
            </a:pPr>
            <a:endParaRPr lang="en-US" dirty="0"/>
          </a:p>
        </p:txBody>
      </p:sp>
      <p:cxnSp>
        <p:nvCxnSpPr>
          <p:cNvPr id="8" name="Straight Connector 10"/>
          <p:cNvCxnSpPr/>
          <p:nvPr/>
        </p:nvCxnSpPr>
        <p:spPr>
          <a:xfrm>
            <a:off x="-9237" y="5787738"/>
            <a:ext cx="3405509" cy="108438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sp>
        <p:nvSpPr>
          <p:cNvPr id="9" name="Chevron 11"/>
          <p:cNvSpPr/>
          <p:nvPr/>
        </p:nvSpPr>
        <p:spPr>
          <a:xfrm>
            <a:off x="8664575" y="4987925"/>
            <a:ext cx="182563"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extLst/>
          </a:lstStyle>
          <a:p>
            <a:pPr fontAlgn="auto">
              <a:spcBef>
                <a:spcPts val="0"/>
              </a:spcBef>
              <a:spcAft>
                <a:spcPts val="0"/>
              </a:spcAft>
              <a:defRPr/>
            </a:pPr>
            <a:endParaRPr lang="en-US" dirty="0"/>
          </a:p>
        </p:txBody>
      </p:sp>
      <p:sp>
        <p:nvSpPr>
          <p:cNvPr id="10" name="Chevron 12"/>
          <p:cNvSpPr/>
          <p:nvPr/>
        </p:nvSpPr>
        <p:spPr>
          <a:xfrm>
            <a:off x="8477250" y="4987925"/>
            <a:ext cx="182563"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extLst/>
          </a:lstStyle>
          <a:p>
            <a:pPr fontAlgn="auto">
              <a:spcBef>
                <a:spcPts val="0"/>
              </a:spcBef>
              <a:spcAft>
                <a:spcPts val="0"/>
              </a:spcAft>
              <a:defRPr/>
            </a:pPr>
            <a:endParaRPr lang="en-US" dirty="0"/>
          </a:p>
        </p:txBody>
      </p:sp>
      <p:sp>
        <p:nvSpPr>
          <p:cNvPr id="4" name="Text Placeholder 3"/>
          <p:cNvSpPr>
            <a:spLocks noGrp="1"/>
          </p:cNvSpPr>
          <p:nvPr>
            <p:ph type="body" sz="half" idx="2"/>
          </p:nvPr>
        </p:nvSpPr>
        <p:spPr>
          <a:xfrm>
            <a:off x="1141232" y="5443402"/>
            <a:ext cx="7162800" cy="648232"/>
          </a:xfrm>
          <a:noFill/>
        </p:spPr>
        <p:txBody>
          <a:bodyPr tIns="0"/>
          <a:lstStyle>
            <a:lvl1pPr marL="0" marR="18288" indent="0" algn="r">
              <a:buNone/>
              <a:defRPr sz="1400"/>
            </a:lvl1pPr>
            <a:lvl2pPr>
              <a:defRPr sz="1200"/>
            </a:lvl2pPr>
            <a:lvl3pPr>
              <a:defRPr sz="1000"/>
            </a:lvl3pPr>
            <a:lvl4pPr>
              <a:defRPr sz="900"/>
            </a:lvl4pPr>
            <a:lvl5pPr>
              <a:defRPr sz="900"/>
            </a:lvl5pPr>
            <a:extLst/>
          </a:lstStyle>
          <a:p>
            <a:pPr lvl="0"/>
            <a:r>
              <a:rPr lang="en-US" smtClean="0"/>
              <a:t>Click to edit Master text styles</a:t>
            </a:r>
          </a:p>
        </p:txBody>
      </p:sp>
      <p:sp>
        <p:nvSpPr>
          <p:cNvPr id="3" name="Picture Placeholder 2"/>
          <p:cNvSpPr>
            <a:spLocks noGrp="1"/>
          </p:cNvSpPr>
          <p:nvPr>
            <p:ph type="pic" idx="1"/>
          </p:nvPr>
        </p:nvSpPr>
        <p:spPr>
          <a:xfrm>
            <a:off x="228600" y="189968"/>
            <a:ext cx="8686800" cy="4389120"/>
          </a:xfrm>
          <a:prstGeom prst="rect">
            <a:avLst/>
          </a:prstGeom>
          <a:solidFill>
            <a:schemeClr val="bg2"/>
          </a:solidFill>
          <a:ln>
            <a:solidFill>
              <a:schemeClr val="bg1"/>
            </a:solidFill>
          </a:ln>
          <a:effectLst>
            <a:innerShdw blurRad="95250">
              <a:srgbClr val="000000"/>
            </a:innerShdw>
          </a:effectLst>
        </p:spPr>
        <p:txBody>
          <a:bodyPr>
            <a:normAutofit/>
          </a:bodyPr>
          <a:lstStyle>
            <a:lvl1pPr marL="0" indent="0">
              <a:buNone/>
              <a:defRPr sz="3200"/>
            </a:lvl1pPr>
            <a:extLst/>
          </a:lstStyle>
          <a:p>
            <a:pPr lvl="0"/>
            <a:r>
              <a:rPr lang="en-US" noProof="0" dirty="0" smtClean="0"/>
              <a:t>Click icon to add picture</a:t>
            </a:r>
            <a:endParaRPr lang="en-US" noProof="0" dirty="0"/>
          </a:p>
        </p:txBody>
      </p:sp>
      <p:sp>
        <p:nvSpPr>
          <p:cNvPr id="2" name="Title 1"/>
          <p:cNvSpPr>
            <a:spLocks noGrp="1"/>
          </p:cNvSpPr>
          <p:nvPr>
            <p:ph type="title"/>
          </p:nvPr>
        </p:nvSpPr>
        <p:spPr>
          <a:xfrm>
            <a:off x="228600" y="4865122"/>
            <a:ext cx="8075432" cy="562672"/>
          </a:xfrm>
          <a:noFill/>
        </p:spPr>
        <p:txBody>
          <a:bodyPr anchor="t">
            <a:sp3d prstMaterial="softEdge"/>
          </a:bodyPr>
          <a:lstStyle>
            <a:lvl1pPr marR="0" algn="r">
              <a:buNone/>
              <a:defRPr sz="3000" b="0">
                <a:solidFill>
                  <a:schemeClr val="accent1"/>
                </a:solidFill>
                <a:effectLst>
                  <a:outerShdw blurRad="50800" dist="25000" dir="5400000" algn="t" rotWithShape="0">
                    <a:prstClr val="black">
                      <a:alpha val="45000"/>
                    </a:prstClr>
                  </a:outerShdw>
                </a:effectLst>
              </a:defRPr>
            </a:lvl1pPr>
            <a:extLst/>
          </a:lstStyle>
          <a:p>
            <a:r>
              <a:rPr lang="en-US" smtClean="0"/>
              <a:t>Click to edit Master title style</a:t>
            </a:r>
            <a:endParaRPr lang="en-US"/>
          </a:p>
        </p:txBody>
      </p:sp>
      <p:sp>
        <p:nvSpPr>
          <p:cNvPr id="11" name="Date Placeholder 4"/>
          <p:cNvSpPr>
            <a:spLocks noGrp="1"/>
          </p:cNvSpPr>
          <p:nvPr>
            <p:ph type="dt" sz="half" idx="10"/>
          </p:nvPr>
        </p:nvSpPr>
        <p:spPr/>
        <p:txBody>
          <a:bodyPr/>
          <a:lstStyle>
            <a:lvl1pPr>
              <a:defRPr/>
            </a:lvl1pPr>
          </a:lstStyle>
          <a:p>
            <a:pPr>
              <a:defRPr/>
            </a:pPr>
            <a:fld id="{5715E1DD-FF8C-42DE-9FEF-EC4B1E8479B1}" type="datetime1">
              <a:rPr lang="en-US"/>
              <a:pPr>
                <a:defRPr/>
              </a:pPr>
              <a:t>9/4/2011</a:t>
            </a:fld>
            <a:endParaRPr lang="en-US"/>
          </a:p>
        </p:txBody>
      </p:sp>
      <p:sp>
        <p:nvSpPr>
          <p:cNvPr id="12" name="Footer Placeholder 5"/>
          <p:cNvSpPr>
            <a:spLocks noGrp="1"/>
          </p:cNvSpPr>
          <p:nvPr>
            <p:ph type="ftr" sz="quarter" idx="11"/>
          </p:nvPr>
        </p:nvSpPr>
        <p:spPr/>
        <p:txBody>
          <a:bodyPr/>
          <a:lstStyle>
            <a:lvl1pPr>
              <a:defRPr/>
            </a:lvl1pPr>
          </a:lstStyle>
          <a:p>
            <a:pPr>
              <a:defRPr/>
            </a:pPr>
            <a:r>
              <a:rPr lang="en-US"/>
              <a:t>Copyright Pearson Prentice-Hall 2009</a:t>
            </a:r>
          </a:p>
        </p:txBody>
      </p:sp>
      <p:sp>
        <p:nvSpPr>
          <p:cNvPr id="13" name="Slide Number Placeholder 6"/>
          <p:cNvSpPr>
            <a:spLocks noGrp="1"/>
          </p:cNvSpPr>
          <p:nvPr>
            <p:ph type="sldNum" sz="quarter" idx="12"/>
          </p:nvPr>
        </p:nvSpPr>
        <p:spPr/>
        <p:txBody>
          <a:bodyPr/>
          <a:lstStyle>
            <a:lvl1pPr>
              <a:defRPr>
                <a:solidFill>
                  <a:schemeClr val="tx1"/>
                </a:solidFill>
              </a:defRPr>
            </a:lvl1pPr>
            <a:extLst/>
          </a:lstStyle>
          <a:p>
            <a:pPr>
              <a:defRPr/>
            </a:pPr>
            <a:fld id="{D834B448-FE87-4A6C-B540-6381358FD74C}" type="slidenum">
              <a:rPr lang="en-US"/>
              <a:pPr>
                <a:defRPr/>
              </a:pPr>
              <a:t>‹#›</a:t>
            </a:fld>
            <a:endParaRPr lang="en-US" dirty="0"/>
          </a:p>
        </p:txBody>
      </p:sp>
    </p:spTree>
  </p:cSld>
  <p:clrMapOvr>
    <a:overrideClrMapping bg1="dk1" tx1="lt1" bg2="dk2" tx2="lt2" accent1="accent1" accent2="accent2" accent3="accent3" accent4="accent4" accent5="accent5" accent6="accent6" hlink="hlink" folHlink="folHlink"/>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extLs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1481329"/>
            <a:ext cx="8229600" cy="4386071"/>
          </a:xfrm>
        </p:spPr>
        <p:txBody>
          <a:bodyPr vert="eaVert"/>
          <a:lstStyle>
            <a:extLs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9"/>
          <p:cNvSpPr>
            <a:spLocks noGrp="1"/>
          </p:cNvSpPr>
          <p:nvPr>
            <p:ph type="dt" sz="half" idx="10"/>
          </p:nvPr>
        </p:nvSpPr>
        <p:spPr/>
        <p:txBody>
          <a:bodyPr/>
          <a:lstStyle>
            <a:lvl1pPr>
              <a:defRPr/>
            </a:lvl1pPr>
          </a:lstStyle>
          <a:p>
            <a:pPr>
              <a:defRPr/>
            </a:pPr>
            <a:fld id="{B7699673-0B2F-4E88-832A-BC5E0728B299}" type="datetime1">
              <a:rPr lang="en-US"/>
              <a:pPr>
                <a:defRPr/>
              </a:pPr>
              <a:t>9/4/2011</a:t>
            </a:fld>
            <a:endParaRPr lang="en-US"/>
          </a:p>
        </p:txBody>
      </p:sp>
      <p:sp>
        <p:nvSpPr>
          <p:cNvPr id="5" name="Footer Placeholder 21"/>
          <p:cNvSpPr>
            <a:spLocks noGrp="1"/>
          </p:cNvSpPr>
          <p:nvPr>
            <p:ph type="ftr" sz="quarter" idx="11"/>
          </p:nvPr>
        </p:nvSpPr>
        <p:spPr/>
        <p:txBody>
          <a:bodyPr/>
          <a:lstStyle>
            <a:lvl1pPr>
              <a:defRPr/>
            </a:lvl1pPr>
          </a:lstStyle>
          <a:p>
            <a:pPr>
              <a:defRPr/>
            </a:pPr>
            <a:r>
              <a:rPr lang="en-US"/>
              <a:t>Copyright Pearson Prentice-Hall 2009</a:t>
            </a:r>
          </a:p>
        </p:txBody>
      </p:sp>
      <p:sp>
        <p:nvSpPr>
          <p:cNvPr id="6" name="Slide Number Placeholder 17"/>
          <p:cNvSpPr>
            <a:spLocks noGrp="1"/>
          </p:cNvSpPr>
          <p:nvPr>
            <p:ph type="sldNum" sz="quarter" idx="12"/>
          </p:nvPr>
        </p:nvSpPr>
        <p:spPr/>
        <p:txBody>
          <a:bodyPr/>
          <a:lstStyle>
            <a:lvl1pPr>
              <a:defRPr/>
            </a:lvl1pPr>
          </a:lstStyle>
          <a:p>
            <a:pPr>
              <a:defRPr/>
            </a:pPr>
            <a:fld id="{C655D32E-3F67-4E8B-AD4D-87BDAE9FB32D}" type="slidenum">
              <a:rPr lang="en-US"/>
              <a:pPr>
                <a:defRPr/>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844013" y="274640"/>
            <a:ext cx="1777470" cy="5592761"/>
          </a:xfrm>
        </p:spPr>
        <p:txBody>
          <a:bodyPr vert="eaVert"/>
          <a:lstStyle>
            <a:extLs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41"/>
            <a:ext cx="6324600" cy="5592760"/>
          </a:xfrm>
        </p:spPr>
        <p:txBody>
          <a:bodyPr vert="eaVert"/>
          <a:lstStyle>
            <a:extLs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9"/>
          <p:cNvSpPr>
            <a:spLocks noGrp="1"/>
          </p:cNvSpPr>
          <p:nvPr>
            <p:ph type="dt" sz="half" idx="10"/>
          </p:nvPr>
        </p:nvSpPr>
        <p:spPr/>
        <p:txBody>
          <a:bodyPr/>
          <a:lstStyle>
            <a:lvl1pPr>
              <a:defRPr/>
            </a:lvl1pPr>
          </a:lstStyle>
          <a:p>
            <a:pPr>
              <a:defRPr/>
            </a:pPr>
            <a:fld id="{00E0E03C-BCC3-4EDE-9278-FA3FA3A58297}" type="datetime1">
              <a:rPr lang="en-US"/>
              <a:pPr>
                <a:defRPr/>
              </a:pPr>
              <a:t>9/4/2011</a:t>
            </a:fld>
            <a:endParaRPr lang="en-US"/>
          </a:p>
        </p:txBody>
      </p:sp>
      <p:sp>
        <p:nvSpPr>
          <p:cNvPr id="5" name="Footer Placeholder 21"/>
          <p:cNvSpPr>
            <a:spLocks noGrp="1"/>
          </p:cNvSpPr>
          <p:nvPr>
            <p:ph type="ftr" sz="quarter" idx="11"/>
          </p:nvPr>
        </p:nvSpPr>
        <p:spPr/>
        <p:txBody>
          <a:bodyPr/>
          <a:lstStyle>
            <a:lvl1pPr>
              <a:defRPr/>
            </a:lvl1pPr>
          </a:lstStyle>
          <a:p>
            <a:pPr>
              <a:defRPr/>
            </a:pPr>
            <a:r>
              <a:rPr lang="en-US"/>
              <a:t>Copyright Pearson Prentice-Hall 2009</a:t>
            </a:r>
          </a:p>
        </p:txBody>
      </p:sp>
      <p:sp>
        <p:nvSpPr>
          <p:cNvPr id="6" name="Slide Number Placeholder 17"/>
          <p:cNvSpPr>
            <a:spLocks noGrp="1"/>
          </p:cNvSpPr>
          <p:nvPr>
            <p:ph type="sldNum" sz="quarter" idx="12"/>
          </p:nvPr>
        </p:nvSpPr>
        <p:spPr/>
        <p:txBody>
          <a:bodyPr/>
          <a:lstStyle>
            <a:lvl1pPr>
              <a:defRPr/>
            </a:lvl1pPr>
          </a:lstStyle>
          <a:p>
            <a:pPr>
              <a:defRPr/>
            </a:pPr>
            <a:fld id="{346239C9-FCA4-4904-A36D-393C47F82802}" type="slidenum">
              <a:rPr lang="en-US"/>
              <a:pPr>
                <a:defRPr/>
              </a:pPr>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3" name="Freeform 12"/>
          <p:cNvSpPr>
            <a:spLocks/>
          </p:cNvSpPr>
          <p:nvPr/>
        </p:nvSpPr>
        <p:spPr bwMode="auto">
          <a:xfrm>
            <a:off x="500063" y="5945188"/>
            <a:ext cx="4940300" cy="92075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7485" h="337">
                <a:moveTo>
                  <a:pt x="0" y="2"/>
                </a:moveTo>
                <a:lnTo>
                  <a:pt x="7485" y="337"/>
                </a:lnTo>
                <a:lnTo>
                  <a:pt x="5558" y="337"/>
                </a:lnTo>
                <a:lnTo>
                  <a:pt x="1" y="0"/>
                </a:lnTo>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a:lstStyle>
            <a:extLst/>
          </a:lstStyle>
          <a:p>
            <a:pPr fontAlgn="auto">
              <a:spcBef>
                <a:spcPts val="0"/>
              </a:spcBef>
              <a:spcAft>
                <a:spcPts val="0"/>
              </a:spcAft>
              <a:defRPr/>
            </a:pPr>
            <a:endParaRPr lang="en-US" dirty="0">
              <a:latin typeface="+mn-lt"/>
            </a:endParaRPr>
          </a:p>
        </p:txBody>
      </p:sp>
      <p:sp>
        <p:nvSpPr>
          <p:cNvPr id="12" name="Freeform 11"/>
          <p:cNvSpPr>
            <a:spLocks/>
          </p:cNvSpPr>
          <p:nvPr/>
        </p:nvSpPr>
        <p:spPr bwMode="auto">
          <a:xfrm>
            <a:off x="485775" y="5938838"/>
            <a:ext cx="3690938" cy="93345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591" h="588">
                <a:moveTo>
                  <a:pt x="0" y="0"/>
                </a:moveTo>
                <a:lnTo>
                  <a:pt x="5591" y="585"/>
                </a:lnTo>
                <a:lnTo>
                  <a:pt x="4415" y="588"/>
                </a:lnTo>
                <a:lnTo>
                  <a:pt x="12" y="4"/>
                </a:lnTo>
              </a:path>
            </a:pathLst>
          </a:custGeom>
          <a:solidFill>
            <a:srgbClr val="000000">
              <a:alpha val="100000"/>
            </a:srgbClr>
          </a:solidFill>
          <a:ln w="9525" cap="flat" cmpd="sng" algn="ctr">
            <a:noFill/>
            <a:prstDash val="solid"/>
            <a:round/>
            <a:headEnd type="none" w="med" len="med"/>
            <a:tailEnd type="none" w="med" len="med"/>
          </a:ln>
          <a:effectLst/>
        </p:spPr>
        <p:txBody>
          <a:bodyPr/>
          <a:lstStyle>
            <a:extLst/>
          </a:lstStyle>
          <a:p>
            <a:pPr fontAlgn="auto">
              <a:spcBef>
                <a:spcPts val="0"/>
              </a:spcBef>
              <a:spcAft>
                <a:spcPts val="0"/>
              </a:spcAft>
              <a:defRPr/>
            </a:pPr>
            <a:endParaRPr lang="en-US" dirty="0">
              <a:latin typeface="+mn-lt"/>
            </a:endParaRPr>
          </a:p>
        </p:txBody>
      </p:sp>
      <p:sp>
        <p:nvSpPr>
          <p:cNvPr id="14" name="Right Triangle 13"/>
          <p:cNvSpPr>
            <a:spLocks/>
          </p:cNvSpPr>
          <p:nvPr/>
        </p:nvSpPr>
        <p:spPr bwMode="auto">
          <a:xfrm>
            <a:off x="-6042" y="5791253"/>
            <a:ext cx="3402314" cy="1080868"/>
          </a:xfrm>
          <a:prstGeom prst="rtTriangle">
            <a:avLst/>
          </a:prstGeom>
          <a:blipFill>
            <a:blip r:embed="rId13" cstate="print">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anchor="ctr"/>
          <a:lstStyle>
            <a:extLst/>
          </a:lstStyle>
          <a:p>
            <a:pPr algn="ctr" fontAlgn="auto">
              <a:spcBef>
                <a:spcPts val="0"/>
              </a:spcBef>
              <a:spcAft>
                <a:spcPts val="0"/>
              </a:spcAft>
              <a:defRPr/>
            </a:pPr>
            <a:endParaRPr lang="en-US" dirty="0"/>
          </a:p>
        </p:txBody>
      </p:sp>
      <p:cxnSp>
        <p:nvCxnSpPr>
          <p:cNvPr id="15" name="Straight Connector 14"/>
          <p:cNvCxnSpPr/>
          <p:nvPr/>
        </p:nvCxnSpPr>
        <p:spPr>
          <a:xfrm>
            <a:off x="-9237" y="5787738"/>
            <a:ext cx="3405509" cy="108438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sp>
        <p:nvSpPr>
          <p:cNvPr id="9" name="Title Placeholder 8"/>
          <p:cNvSpPr>
            <a:spLocks noGrp="1"/>
          </p:cNvSpPr>
          <p:nvPr>
            <p:ph type="title"/>
          </p:nvPr>
        </p:nvSpPr>
        <p:spPr>
          <a:xfrm>
            <a:off x="457200" y="274638"/>
            <a:ext cx="8229600" cy="1143000"/>
          </a:xfrm>
          <a:prstGeom prst="rect">
            <a:avLst/>
          </a:prstGeom>
        </p:spPr>
        <p:txBody>
          <a:bodyPr vert="horz" anchor="ctr">
            <a:normAutofit/>
            <a:scene3d>
              <a:camera prst="orthographicFront"/>
              <a:lightRig rig="soft" dir="t"/>
            </a:scene3d>
            <a:sp3d prstMaterial="softEdge">
              <a:bevelT w="25400" h="25400"/>
            </a:sp3d>
          </a:bodyPr>
          <a:lstStyle>
            <a:extLst/>
          </a:lstStyle>
          <a:p>
            <a:r>
              <a:rPr lang="en-US" smtClean="0"/>
              <a:t>Click to edit Master title style</a:t>
            </a:r>
            <a:endParaRPr lang="en-US"/>
          </a:p>
        </p:txBody>
      </p:sp>
      <p:sp>
        <p:nvSpPr>
          <p:cNvPr id="1033" name="Text Placeholder 29"/>
          <p:cNvSpPr>
            <a:spLocks noGrp="1"/>
          </p:cNvSpPr>
          <p:nvPr>
            <p:ph type="body" idx="1"/>
          </p:nvPr>
        </p:nvSpPr>
        <p:spPr bwMode="auto">
          <a:xfrm>
            <a:off x="457200" y="1481138"/>
            <a:ext cx="8229600" cy="4525962"/>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10" name="Date Placeholder 9"/>
          <p:cNvSpPr>
            <a:spLocks noGrp="1"/>
          </p:cNvSpPr>
          <p:nvPr>
            <p:ph type="dt" sz="half" idx="2"/>
          </p:nvPr>
        </p:nvSpPr>
        <p:spPr>
          <a:xfrm>
            <a:off x="6727825" y="6408738"/>
            <a:ext cx="1919288" cy="365125"/>
          </a:xfrm>
          <a:prstGeom prst="rect">
            <a:avLst/>
          </a:prstGeom>
        </p:spPr>
        <p:txBody>
          <a:bodyPr vert="horz" wrap="square" lIns="91440" tIns="45720" rIns="91440" bIns="45720" numCol="1" anchor="b" anchorCtr="0" compatLnSpc="1">
            <a:prstTxWarp prst="textNoShape">
              <a:avLst/>
            </a:prstTxWarp>
          </a:bodyPr>
          <a:lstStyle>
            <a:lvl1pPr>
              <a:defRPr sz="1000">
                <a:latin typeface="Lucida Sans Unicode" pitchFamily="34" charset="0"/>
              </a:defRPr>
            </a:lvl1pPr>
          </a:lstStyle>
          <a:p>
            <a:pPr>
              <a:defRPr/>
            </a:pPr>
            <a:fld id="{E8C1F183-82A6-4139-B2BA-80D1B735E5E8}" type="datetime1">
              <a:rPr lang="en-US"/>
              <a:pPr>
                <a:defRPr/>
              </a:pPr>
              <a:t>9/4/2011</a:t>
            </a:fld>
            <a:endParaRPr lang="en-US"/>
          </a:p>
        </p:txBody>
      </p:sp>
      <p:sp>
        <p:nvSpPr>
          <p:cNvPr id="22" name="Footer Placeholder 21"/>
          <p:cNvSpPr>
            <a:spLocks noGrp="1"/>
          </p:cNvSpPr>
          <p:nvPr>
            <p:ph type="ftr" sz="quarter" idx="3"/>
          </p:nvPr>
        </p:nvSpPr>
        <p:spPr>
          <a:xfrm>
            <a:off x="4379913" y="6408738"/>
            <a:ext cx="2351087" cy="365125"/>
          </a:xfrm>
          <a:prstGeom prst="rect">
            <a:avLst/>
          </a:prstGeom>
        </p:spPr>
        <p:txBody>
          <a:bodyPr vert="horz" wrap="square" lIns="91440" tIns="45720" rIns="91440" bIns="45720" numCol="1" anchor="b" anchorCtr="0" compatLnSpc="1">
            <a:prstTxWarp prst="textNoShape">
              <a:avLst/>
            </a:prstTxWarp>
          </a:bodyPr>
          <a:lstStyle>
            <a:lvl1pPr algn="r">
              <a:defRPr sz="1000">
                <a:latin typeface="Lucida Sans Unicode" pitchFamily="34" charset="0"/>
              </a:defRPr>
            </a:lvl1pPr>
          </a:lstStyle>
          <a:p>
            <a:pPr>
              <a:defRPr/>
            </a:pPr>
            <a:r>
              <a:rPr lang="en-US"/>
              <a:t>Copyright Pearson Prentice-Hall 2009</a:t>
            </a:r>
          </a:p>
        </p:txBody>
      </p:sp>
      <p:sp>
        <p:nvSpPr>
          <p:cNvPr id="18" name="Slide Number Placeholder 17"/>
          <p:cNvSpPr>
            <a:spLocks noGrp="1"/>
          </p:cNvSpPr>
          <p:nvPr>
            <p:ph type="sldNum" sz="quarter" idx="4"/>
          </p:nvPr>
        </p:nvSpPr>
        <p:spPr>
          <a:xfrm>
            <a:off x="8647113" y="6408738"/>
            <a:ext cx="366712" cy="365125"/>
          </a:xfrm>
          <a:prstGeom prst="rect">
            <a:avLst/>
          </a:prstGeom>
        </p:spPr>
        <p:txBody>
          <a:bodyPr vert="horz" anchor="b"/>
          <a:lstStyle>
            <a:lvl1pPr algn="r" eaLnBrk="1" fontAlgn="auto" latinLnBrk="0" hangingPunct="1">
              <a:spcBef>
                <a:spcPts val="0"/>
              </a:spcBef>
              <a:spcAft>
                <a:spcPts val="0"/>
              </a:spcAft>
              <a:defRPr kumimoji="0" sz="1000" b="0">
                <a:solidFill>
                  <a:schemeClr val="tx1"/>
                </a:solidFill>
                <a:latin typeface="+mn-lt"/>
              </a:defRPr>
            </a:lvl1pPr>
            <a:extLst/>
          </a:lstStyle>
          <a:p>
            <a:pPr>
              <a:defRPr/>
            </a:pPr>
            <a:fld id="{D82D4564-D735-47F2-B1DA-FFF81577EE25}" type="slidenum">
              <a:rPr lang="en-US"/>
              <a:pPr>
                <a:defRPr/>
              </a:pPr>
              <a:t>‹#›</a:t>
            </a:fld>
            <a:endParaRPr lang="en-US" dirty="0"/>
          </a:p>
        </p:txBody>
      </p:sp>
    </p:spTree>
  </p:cSld>
  <p:clrMap bg1="lt1" tx1="dk1" bg2="lt2" tx2="dk2" accent1="accent1" accent2="accent2" accent3="accent3" accent4="accent4" accent5="accent5" accent6="accent6" hlink="hlink" folHlink="folHlink"/>
  <p:sldLayoutIdLst>
    <p:sldLayoutId id="2147483810" r:id="rId1"/>
    <p:sldLayoutId id="2147483811" r:id="rId2"/>
    <p:sldLayoutId id="2147483812" r:id="rId3"/>
    <p:sldLayoutId id="2147483813" r:id="rId4"/>
    <p:sldLayoutId id="2147483814" r:id="rId5"/>
    <p:sldLayoutId id="2147483815" r:id="rId6"/>
    <p:sldLayoutId id="2147483807" r:id="rId7"/>
    <p:sldLayoutId id="2147483816" r:id="rId8"/>
    <p:sldLayoutId id="2147483817" r:id="rId9"/>
    <p:sldLayoutId id="2147483808" r:id="rId10"/>
    <p:sldLayoutId id="2147483809" r:id="rId11"/>
  </p:sldLayoutIdLst>
  <p:hf hdr="0" dt="0"/>
  <p:txStyles>
    <p:titleStyle>
      <a:lvl1pPr algn="l" rtl="0" eaLnBrk="0" fontAlgn="base" hangingPunct="0">
        <a:spcBef>
          <a:spcPct val="0"/>
        </a:spcBef>
        <a:spcAft>
          <a:spcPct val="0"/>
        </a:spcAft>
        <a:defRPr sz="4100" b="1" kern="1200">
          <a:solidFill>
            <a:schemeClr val="tx2"/>
          </a:solidFill>
          <a:effectLst>
            <a:outerShdw blurRad="31750" dist="25400" dir="5400000" algn="tl" rotWithShape="0">
              <a:srgbClr val="000000">
                <a:alpha val="25000"/>
              </a:srgbClr>
            </a:outerShdw>
          </a:effectLst>
          <a:latin typeface="+mj-lt"/>
          <a:ea typeface="+mj-ea"/>
          <a:cs typeface="+mj-cs"/>
        </a:defRPr>
      </a:lvl1pPr>
      <a:lvl2pPr algn="l" rtl="0" eaLnBrk="0" fontAlgn="base" hangingPunct="0">
        <a:spcBef>
          <a:spcPct val="0"/>
        </a:spcBef>
        <a:spcAft>
          <a:spcPct val="0"/>
        </a:spcAft>
        <a:defRPr sz="4100" b="1">
          <a:solidFill>
            <a:schemeClr val="tx2"/>
          </a:solidFill>
          <a:latin typeface="Lucida Sans Unicode" pitchFamily="34" charset="0"/>
        </a:defRPr>
      </a:lvl2pPr>
      <a:lvl3pPr algn="l" rtl="0" eaLnBrk="0" fontAlgn="base" hangingPunct="0">
        <a:spcBef>
          <a:spcPct val="0"/>
        </a:spcBef>
        <a:spcAft>
          <a:spcPct val="0"/>
        </a:spcAft>
        <a:defRPr sz="4100" b="1">
          <a:solidFill>
            <a:schemeClr val="tx2"/>
          </a:solidFill>
          <a:latin typeface="Lucida Sans Unicode" pitchFamily="34" charset="0"/>
        </a:defRPr>
      </a:lvl3pPr>
      <a:lvl4pPr algn="l" rtl="0" eaLnBrk="0" fontAlgn="base" hangingPunct="0">
        <a:spcBef>
          <a:spcPct val="0"/>
        </a:spcBef>
        <a:spcAft>
          <a:spcPct val="0"/>
        </a:spcAft>
        <a:defRPr sz="4100" b="1">
          <a:solidFill>
            <a:schemeClr val="tx2"/>
          </a:solidFill>
          <a:latin typeface="Lucida Sans Unicode" pitchFamily="34" charset="0"/>
        </a:defRPr>
      </a:lvl4pPr>
      <a:lvl5pPr algn="l" rtl="0" eaLnBrk="0" fontAlgn="base" hangingPunct="0">
        <a:spcBef>
          <a:spcPct val="0"/>
        </a:spcBef>
        <a:spcAft>
          <a:spcPct val="0"/>
        </a:spcAft>
        <a:defRPr sz="4100" b="1">
          <a:solidFill>
            <a:schemeClr val="tx2"/>
          </a:solidFill>
          <a:latin typeface="Lucida Sans Unicode" pitchFamily="34" charset="0"/>
        </a:defRPr>
      </a:lvl5pPr>
      <a:lvl6pPr marL="457200" algn="l" rtl="0" fontAlgn="base">
        <a:spcBef>
          <a:spcPct val="0"/>
        </a:spcBef>
        <a:spcAft>
          <a:spcPct val="0"/>
        </a:spcAft>
        <a:defRPr sz="4100" b="1">
          <a:solidFill>
            <a:schemeClr val="tx2"/>
          </a:solidFill>
          <a:latin typeface="Lucida Sans Unicode" pitchFamily="34" charset="0"/>
        </a:defRPr>
      </a:lvl6pPr>
      <a:lvl7pPr marL="914400" algn="l" rtl="0" fontAlgn="base">
        <a:spcBef>
          <a:spcPct val="0"/>
        </a:spcBef>
        <a:spcAft>
          <a:spcPct val="0"/>
        </a:spcAft>
        <a:defRPr sz="4100" b="1">
          <a:solidFill>
            <a:schemeClr val="tx2"/>
          </a:solidFill>
          <a:latin typeface="Lucida Sans Unicode" pitchFamily="34" charset="0"/>
        </a:defRPr>
      </a:lvl7pPr>
      <a:lvl8pPr marL="1371600" algn="l" rtl="0" fontAlgn="base">
        <a:spcBef>
          <a:spcPct val="0"/>
        </a:spcBef>
        <a:spcAft>
          <a:spcPct val="0"/>
        </a:spcAft>
        <a:defRPr sz="4100" b="1">
          <a:solidFill>
            <a:schemeClr val="tx2"/>
          </a:solidFill>
          <a:latin typeface="Lucida Sans Unicode" pitchFamily="34" charset="0"/>
        </a:defRPr>
      </a:lvl8pPr>
      <a:lvl9pPr marL="1828800" algn="l" rtl="0" fontAlgn="base">
        <a:spcBef>
          <a:spcPct val="0"/>
        </a:spcBef>
        <a:spcAft>
          <a:spcPct val="0"/>
        </a:spcAft>
        <a:defRPr sz="4100" b="1">
          <a:solidFill>
            <a:schemeClr val="tx2"/>
          </a:solidFill>
          <a:latin typeface="Lucida Sans Unicode" pitchFamily="34" charset="0"/>
        </a:defRPr>
      </a:lvl9pPr>
      <a:extLst/>
    </p:titleStyle>
    <p:bodyStyle>
      <a:lvl1pPr marL="365125" indent="-255588" algn="l" rtl="0" eaLnBrk="0" fontAlgn="base" hangingPunct="0">
        <a:spcBef>
          <a:spcPts val="400"/>
        </a:spcBef>
        <a:spcAft>
          <a:spcPct val="0"/>
        </a:spcAft>
        <a:buClr>
          <a:schemeClr val="accent1"/>
        </a:buClr>
        <a:buSzPct val="68000"/>
        <a:buFont typeface="Wingdings 3" pitchFamily="18" charset="2"/>
        <a:buChar char=""/>
        <a:defRPr sz="2700" kern="1200">
          <a:solidFill>
            <a:schemeClr val="tx1"/>
          </a:solidFill>
          <a:latin typeface="+mn-lt"/>
          <a:ea typeface="+mn-ea"/>
          <a:cs typeface="+mn-cs"/>
        </a:defRPr>
      </a:lvl1pPr>
      <a:lvl2pPr marL="620713" indent="-228600" algn="l" rtl="0" eaLnBrk="0" fontAlgn="base" hangingPunct="0">
        <a:spcBef>
          <a:spcPts val="325"/>
        </a:spcBef>
        <a:spcAft>
          <a:spcPct val="0"/>
        </a:spcAft>
        <a:buClr>
          <a:schemeClr val="accent1"/>
        </a:buClr>
        <a:buFont typeface="Verdana" pitchFamily="34" charset="0"/>
        <a:buChar char="◦"/>
        <a:defRPr sz="2300" kern="1200">
          <a:solidFill>
            <a:schemeClr val="tx1"/>
          </a:solidFill>
          <a:latin typeface="+mn-lt"/>
          <a:ea typeface="+mn-ea"/>
          <a:cs typeface="+mn-cs"/>
        </a:defRPr>
      </a:lvl2pPr>
      <a:lvl3pPr marL="858838" indent="-228600" algn="l" rtl="0" eaLnBrk="0" fontAlgn="base" hangingPunct="0">
        <a:spcBef>
          <a:spcPts val="350"/>
        </a:spcBef>
        <a:spcAft>
          <a:spcPct val="0"/>
        </a:spcAft>
        <a:buClr>
          <a:schemeClr val="accent2"/>
        </a:buClr>
        <a:buSzPct val="100000"/>
        <a:buFont typeface="Wingdings 2" pitchFamily="18" charset="2"/>
        <a:buChar char=""/>
        <a:defRPr sz="2100" kern="1200">
          <a:solidFill>
            <a:schemeClr val="tx1"/>
          </a:solidFill>
          <a:latin typeface="+mn-lt"/>
          <a:ea typeface="+mn-ea"/>
          <a:cs typeface="+mn-cs"/>
        </a:defRPr>
      </a:lvl3pPr>
      <a:lvl4pPr marL="1143000" indent="-228600" algn="l" rtl="0" eaLnBrk="0" fontAlgn="base" hangingPunct="0">
        <a:spcBef>
          <a:spcPts val="350"/>
        </a:spcBef>
        <a:spcAft>
          <a:spcPct val="0"/>
        </a:spcAft>
        <a:buClr>
          <a:schemeClr val="accent2"/>
        </a:buClr>
        <a:buFont typeface="Wingdings 2" pitchFamily="18" charset="2"/>
        <a:buChar char=""/>
        <a:defRPr sz="1900" kern="1200">
          <a:solidFill>
            <a:schemeClr val="tx1"/>
          </a:solidFill>
          <a:latin typeface="+mn-lt"/>
          <a:ea typeface="+mn-ea"/>
          <a:cs typeface="+mn-cs"/>
        </a:defRPr>
      </a:lvl4pPr>
      <a:lvl5pPr marL="1371600" indent="-228600" algn="l" rtl="0" eaLnBrk="0" fontAlgn="base" hangingPunct="0">
        <a:spcBef>
          <a:spcPts val="350"/>
        </a:spcBef>
        <a:spcAft>
          <a:spcPct val="0"/>
        </a:spcAft>
        <a:buClr>
          <a:schemeClr val="accent2"/>
        </a:buClr>
        <a:buFont typeface="Wingdings 2" pitchFamily="18" charset="2"/>
        <a:buChar char=""/>
        <a:defRPr kern="1200">
          <a:solidFill>
            <a:schemeClr val="tx1"/>
          </a:solidFill>
          <a:latin typeface="+mn-lt"/>
          <a:ea typeface="+mn-ea"/>
          <a:cs typeface="+mn-cs"/>
        </a:defRPr>
      </a:lvl5pPr>
      <a:lvl6pPr marL="1600200" indent="-228600" algn="l" rtl="0" eaLnBrk="1" latinLnBrk="0" hangingPunct="1">
        <a:spcBef>
          <a:spcPts val="350"/>
        </a:spcBef>
        <a:buClr>
          <a:schemeClr val="accent3"/>
        </a:buClr>
        <a:buFont typeface="Wingdings 2"/>
        <a:buChar char=""/>
        <a:defRPr kumimoji="0" sz="1800" kern="1200">
          <a:solidFill>
            <a:schemeClr val="tx1"/>
          </a:solidFill>
          <a:latin typeface="+mn-lt"/>
          <a:ea typeface="+mn-ea"/>
          <a:cs typeface="+mn-cs"/>
        </a:defRPr>
      </a:lvl6pPr>
      <a:lvl7pPr marL="1828800" indent="-228600" algn="l" rtl="0" eaLnBrk="1" latinLnBrk="0" hangingPunct="1">
        <a:spcBef>
          <a:spcPts val="350"/>
        </a:spcBef>
        <a:buClr>
          <a:schemeClr val="accent3"/>
        </a:buClr>
        <a:buFont typeface="Wingdings 2"/>
        <a:buChar char=""/>
        <a:defRPr kumimoji="0" sz="1600" kern="1200">
          <a:solidFill>
            <a:schemeClr val="tx1"/>
          </a:solidFill>
          <a:latin typeface="+mn-lt"/>
          <a:ea typeface="+mn-ea"/>
          <a:cs typeface="+mn-cs"/>
        </a:defRPr>
      </a:lvl7pPr>
      <a:lvl8pPr marL="2057400" indent="-228600" algn="l" rtl="0" eaLnBrk="1" latinLnBrk="0" hangingPunct="1">
        <a:spcBef>
          <a:spcPts val="350"/>
        </a:spcBef>
        <a:buClr>
          <a:schemeClr val="accent3"/>
        </a:buClr>
        <a:buFont typeface="Wingdings 2"/>
        <a:buChar char=""/>
        <a:defRPr kumimoji="0" sz="1600" kern="1200">
          <a:solidFill>
            <a:schemeClr val="tx1"/>
          </a:solidFill>
          <a:latin typeface="+mn-lt"/>
          <a:ea typeface="+mn-ea"/>
          <a:cs typeface="+mn-cs"/>
        </a:defRPr>
      </a:lvl8pPr>
      <a:lvl9pPr marL="2286000" indent="-228600" algn="l" rtl="0" eaLnBrk="1" latinLnBrk="0" hangingPunct="1">
        <a:spcBef>
          <a:spcPts val="350"/>
        </a:spcBef>
        <a:buClr>
          <a:schemeClr val="accent3"/>
        </a:buClr>
        <a:buFont typeface="Wingdings 2"/>
        <a:buChar char=""/>
        <a:defRPr kumimoji="0" sz="1600" kern="1200" baseline="0">
          <a:solidFill>
            <a:schemeClr val="tx1"/>
          </a:solidFill>
          <a:latin typeface="+mn-lt"/>
          <a:ea typeface="+mn-ea"/>
          <a:cs typeface="+mn-cs"/>
        </a:defRPr>
      </a:lvl9pPr>
      <a:extLst/>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a:extLst/>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hyperlink" Target="http://www.pcworld.com/" TargetMode="External"/><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609600"/>
            <a:ext cx="7772400" cy="2687457"/>
          </a:xfrm>
        </p:spPr>
        <p:txBody>
          <a:bodyPr>
            <a:normAutofit fontScale="90000"/>
          </a:bodyPr>
          <a:lstStyle/>
          <a:p>
            <a:pPr eaLnBrk="1" fontAlgn="auto" hangingPunct="1">
              <a:spcAft>
                <a:spcPts val="0"/>
              </a:spcAft>
              <a:defRPr/>
            </a:pPr>
            <a:r>
              <a:rPr lang="en-US" dirty="0" smtClean="0">
                <a:solidFill>
                  <a:schemeClr val="accent4"/>
                </a:solidFill>
              </a:rPr>
              <a:t>Continued…</a:t>
            </a:r>
            <a:br>
              <a:rPr lang="en-US" dirty="0" smtClean="0">
                <a:solidFill>
                  <a:schemeClr val="accent4"/>
                </a:solidFill>
              </a:rPr>
            </a:br>
            <a:r>
              <a:rPr lang="en-US" dirty="0" smtClean="0"/>
              <a:t>The Threat Environment:</a:t>
            </a:r>
            <a:br>
              <a:rPr lang="en-US" dirty="0" smtClean="0"/>
            </a:br>
            <a:r>
              <a:rPr lang="en-US" dirty="0" smtClean="0"/>
              <a:t>Attackers and Their Attacks</a:t>
            </a:r>
            <a:endParaRPr lang="en-US" dirty="0"/>
          </a:p>
        </p:txBody>
      </p:sp>
      <p:sp>
        <p:nvSpPr>
          <p:cNvPr id="10243" name="Subtitle 2"/>
          <p:cNvSpPr>
            <a:spLocks noGrp="1"/>
          </p:cNvSpPr>
          <p:nvPr>
            <p:ph type="subTitle" idx="1"/>
          </p:nvPr>
        </p:nvSpPr>
        <p:spPr>
          <a:xfrm>
            <a:off x="685800" y="3600450"/>
            <a:ext cx="7772400" cy="1200150"/>
          </a:xfrm>
        </p:spPr>
        <p:txBody>
          <a:bodyPr/>
          <a:lstStyle/>
          <a:p>
            <a:pPr marR="0" eaLnBrk="1" hangingPunct="1"/>
            <a:r>
              <a:rPr lang="en-US" smtClean="0"/>
              <a:t>Reference: </a:t>
            </a:r>
          </a:p>
          <a:p>
            <a:pPr marR="0" eaLnBrk="1" hangingPunct="1"/>
            <a:r>
              <a:rPr lang="en-US" i="1" smtClean="0"/>
              <a:t>Corporate &amp; Network Security, Chapter 1</a:t>
            </a:r>
          </a:p>
          <a:p>
            <a:pPr marR="0" eaLnBrk="1" hangingPunct="1"/>
            <a:r>
              <a:rPr lang="en-US" i="1" smtClean="0"/>
              <a:t>Raymond R. Panko</a:t>
            </a:r>
          </a:p>
          <a:p>
            <a:pPr marR="0" eaLnBrk="1" hangingPunct="1"/>
            <a:r>
              <a:rPr lang="en-US" smtClean="0"/>
              <a:t>: </a:t>
            </a:r>
          </a:p>
        </p:txBody>
      </p:sp>
    </p:spTree>
  </p:cSld>
  <p:clrMapOvr>
    <a:masterClrMapping/>
  </p:clrMapOvr>
  <p:transition>
    <p:newsflash/>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Footer Placeholder 4"/>
          <p:cNvSpPr>
            <a:spLocks noGrp="1"/>
          </p:cNvSpPr>
          <p:nvPr>
            <p:ph type="ftr" sz="quarter" idx="10"/>
          </p:nvPr>
        </p:nvSpPr>
        <p:spPr bwMode="auto">
          <a:noFill/>
          <a:ln>
            <a:miter lim="800000"/>
            <a:headEnd/>
            <a:tailEnd/>
          </a:ln>
        </p:spPr>
        <p:txBody>
          <a:bodyPr/>
          <a:lstStyle/>
          <a:p>
            <a:r>
              <a:rPr lang="en-US" smtClean="0"/>
              <a:t>Copyright Pearson Prentice-Hall 2010</a:t>
            </a:r>
          </a:p>
        </p:txBody>
      </p:sp>
      <p:sp>
        <p:nvSpPr>
          <p:cNvPr id="11267" name="Content Placeholder 1"/>
          <p:cNvSpPr>
            <a:spLocks noGrp="1"/>
          </p:cNvSpPr>
          <p:nvPr>
            <p:ph idx="1"/>
          </p:nvPr>
        </p:nvSpPr>
        <p:spPr>
          <a:xfrm>
            <a:off x="457200" y="1219200"/>
            <a:ext cx="8229600" cy="4953000"/>
          </a:xfrm>
        </p:spPr>
        <p:txBody>
          <a:bodyPr/>
          <a:lstStyle/>
          <a:p>
            <a:pPr eaLnBrk="1" hangingPunct="1"/>
            <a:r>
              <a:rPr lang="en-US" smtClean="0"/>
              <a:t>The threat environment—attackers and their attacks</a:t>
            </a:r>
          </a:p>
          <a:p>
            <a:pPr eaLnBrk="1" hangingPunct="1"/>
            <a:r>
              <a:rPr lang="en-US" smtClean="0"/>
              <a:t>Basic security terminology</a:t>
            </a:r>
          </a:p>
          <a:p>
            <a:pPr eaLnBrk="1" hangingPunct="1"/>
            <a:r>
              <a:rPr lang="en-US" smtClean="0"/>
              <a:t>Employee and ex-employee threats</a:t>
            </a:r>
          </a:p>
          <a:p>
            <a:pPr eaLnBrk="1" hangingPunct="1"/>
            <a:r>
              <a:rPr lang="en-US" smtClean="0"/>
              <a:t>Traditional external attackers</a:t>
            </a:r>
          </a:p>
          <a:p>
            <a:pPr eaLnBrk="1" hangingPunct="1"/>
            <a:r>
              <a:rPr lang="en-US" smtClean="0"/>
              <a:t>The criminal era and competitor threats</a:t>
            </a:r>
          </a:p>
          <a:p>
            <a:pPr eaLnBrk="1" hangingPunct="1"/>
            <a:r>
              <a:rPr lang="en-US" smtClean="0"/>
              <a:t>Cyberwar and cyberterror</a:t>
            </a:r>
          </a:p>
          <a:p>
            <a:pPr eaLnBrk="1" hangingPunct="1"/>
            <a:endParaRPr lang="en-US" smtClean="0"/>
          </a:p>
          <a:p>
            <a:pPr eaLnBrk="1" hangingPunct="1"/>
            <a:endParaRPr lang="en-US" smtClean="0"/>
          </a:p>
          <a:p>
            <a:pPr eaLnBrk="1" hangingPunct="1"/>
            <a:endParaRPr lang="en-US" smtClean="0"/>
          </a:p>
          <a:p>
            <a:pPr eaLnBrk="1" hangingPunct="1"/>
            <a:endParaRPr lang="en-US" smtClean="0"/>
          </a:p>
        </p:txBody>
      </p:sp>
      <p:sp>
        <p:nvSpPr>
          <p:cNvPr id="16387" name="Slide Number Placeholder 3"/>
          <p:cNvSpPr>
            <a:spLocks noGrp="1"/>
          </p:cNvSpPr>
          <p:nvPr>
            <p:ph type="sldNum" sz="quarter" idx="11"/>
          </p:nvPr>
        </p:nvSpPr>
        <p:spPr bwMode="auto">
          <a:ln>
            <a:miter lim="800000"/>
            <a:headEnd/>
            <a:tailEnd/>
          </a:ln>
        </p:spPr>
        <p:txBody>
          <a:bodyPr wrap="square" lIns="91440" tIns="45720" rIns="91440" bIns="45720" numCol="1" anchorCtr="0" compatLnSpc="1">
            <a:prstTxWarp prst="textNoShape">
              <a:avLst/>
            </a:prstTxWarp>
          </a:bodyPr>
          <a:lstStyle/>
          <a:p>
            <a:pPr fontAlgn="base">
              <a:spcBef>
                <a:spcPct val="0"/>
              </a:spcBef>
              <a:spcAft>
                <a:spcPct val="0"/>
              </a:spcAft>
              <a:defRPr/>
            </a:pPr>
            <a:fld id="{ADECED1B-D52A-44C5-BD87-6217314A5908}" type="slidenum">
              <a:rPr lang="en-US" smtClean="0"/>
              <a:pPr fontAlgn="base">
                <a:spcBef>
                  <a:spcPct val="0"/>
                </a:spcBef>
                <a:spcAft>
                  <a:spcPct val="0"/>
                </a:spcAft>
                <a:defRPr/>
              </a:pPr>
              <a:t>2</a:t>
            </a:fld>
            <a:endParaRPr lang="en-US" smtClean="0"/>
          </a:p>
        </p:txBody>
      </p:sp>
      <p:sp>
        <p:nvSpPr>
          <p:cNvPr id="5" name="Title 4"/>
          <p:cNvSpPr>
            <a:spLocks noGrp="1"/>
          </p:cNvSpPr>
          <p:nvPr>
            <p:ph type="title"/>
          </p:nvPr>
        </p:nvSpPr>
        <p:spPr>
          <a:xfrm>
            <a:off x="457200" y="274638"/>
            <a:ext cx="8229600" cy="944562"/>
          </a:xfrm>
        </p:spPr>
        <p:txBody>
          <a:bodyPr/>
          <a:lstStyle/>
          <a:p>
            <a:pPr eaLnBrk="1" fontAlgn="auto" hangingPunct="1">
              <a:spcAft>
                <a:spcPts val="0"/>
              </a:spcAft>
              <a:defRPr/>
            </a:pPr>
            <a:r>
              <a:rPr lang="en-US" dirty="0" smtClean="0"/>
              <a:t>Agenda</a:t>
            </a:r>
            <a:endParaRPr lang="en-US" dirty="0"/>
          </a:p>
        </p:txBody>
      </p:sp>
      <p:sp>
        <p:nvSpPr>
          <p:cNvPr id="6" name="Rounded Rectangle 5"/>
          <p:cNvSpPr/>
          <p:nvPr/>
        </p:nvSpPr>
        <p:spPr>
          <a:xfrm>
            <a:off x="533400" y="3352800"/>
            <a:ext cx="8001000" cy="762000"/>
          </a:xfrm>
          <a:prstGeom prst="roundRect">
            <a:avLst/>
          </a:prstGeom>
          <a:noFill/>
          <a:effectLst>
            <a:glow rad="101600">
              <a:schemeClr val="accent1">
                <a:satMod val="175000"/>
                <a:alpha val="40000"/>
              </a:schemeClr>
            </a:glo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Footer Placeholder 4"/>
          <p:cNvSpPr>
            <a:spLocks noGrp="1"/>
          </p:cNvSpPr>
          <p:nvPr>
            <p:ph type="ftr" sz="quarter" idx="10"/>
          </p:nvPr>
        </p:nvSpPr>
        <p:spPr bwMode="auto">
          <a:noFill/>
          <a:ln>
            <a:miter lim="800000"/>
            <a:headEnd/>
            <a:tailEnd/>
          </a:ln>
        </p:spPr>
        <p:txBody>
          <a:bodyPr/>
          <a:lstStyle/>
          <a:p>
            <a:r>
              <a:rPr lang="en-US" smtClean="0"/>
              <a:t>Copyright Pearson Prentice-Hall 2010</a:t>
            </a:r>
          </a:p>
        </p:txBody>
      </p:sp>
      <p:sp>
        <p:nvSpPr>
          <p:cNvPr id="12291" name="Content Placeholder 1"/>
          <p:cNvSpPr>
            <a:spLocks noGrp="1"/>
          </p:cNvSpPr>
          <p:nvPr>
            <p:ph idx="1"/>
          </p:nvPr>
        </p:nvSpPr>
        <p:spPr/>
        <p:txBody>
          <a:bodyPr/>
          <a:lstStyle/>
          <a:p>
            <a:pPr eaLnBrk="1"/>
            <a:r>
              <a:rPr lang="en-US" b="1" smtClean="0"/>
              <a:t>Trojan Horses</a:t>
            </a:r>
          </a:p>
          <a:p>
            <a:pPr lvl="1" eaLnBrk="1"/>
            <a:r>
              <a:rPr lang="en-US" sz="2400" b="1" smtClean="0"/>
              <a:t>Rootkits</a:t>
            </a:r>
          </a:p>
          <a:p>
            <a:pPr lvl="2" eaLnBrk="1">
              <a:spcBef>
                <a:spcPts val="1200"/>
              </a:spcBef>
            </a:pPr>
            <a:r>
              <a:rPr lang="en-US" smtClean="0"/>
              <a:t>Take control of the super user account (root, administrator, etc.)</a:t>
            </a:r>
          </a:p>
          <a:p>
            <a:pPr lvl="2" eaLnBrk="1">
              <a:spcBef>
                <a:spcPts val="1200"/>
              </a:spcBef>
            </a:pPr>
            <a:r>
              <a:rPr lang="en-US" smtClean="0"/>
              <a:t>Can hide themselves from file system detection</a:t>
            </a:r>
          </a:p>
          <a:p>
            <a:pPr lvl="2" eaLnBrk="1">
              <a:spcBef>
                <a:spcPts val="1200"/>
              </a:spcBef>
            </a:pPr>
            <a:r>
              <a:rPr lang="en-US" smtClean="0"/>
              <a:t>Can hide malware from detection</a:t>
            </a:r>
          </a:p>
          <a:p>
            <a:pPr lvl="2" eaLnBrk="1">
              <a:spcBef>
                <a:spcPts val="1200"/>
              </a:spcBef>
            </a:pPr>
            <a:r>
              <a:rPr lang="en-US" smtClean="0"/>
              <a:t>Extremely difficult to detect (ordinary antivirus programs find few rootkits)</a:t>
            </a:r>
          </a:p>
        </p:txBody>
      </p:sp>
      <p:sp>
        <p:nvSpPr>
          <p:cNvPr id="43011" name="Slide Number Placeholder 3"/>
          <p:cNvSpPr>
            <a:spLocks noGrp="1"/>
          </p:cNvSpPr>
          <p:nvPr>
            <p:ph type="sldNum" sz="quarter" idx="11"/>
          </p:nvPr>
        </p:nvSpPr>
        <p:spPr bwMode="auto">
          <a:ln>
            <a:miter lim="800000"/>
            <a:headEnd/>
            <a:tailEnd/>
          </a:ln>
        </p:spPr>
        <p:txBody>
          <a:bodyPr wrap="square" lIns="91440" tIns="45720" rIns="91440" bIns="45720" numCol="1" anchorCtr="0" compatLnSpc="1">
            <a:prstTxWarp prst="textNoShape">
              <a:avLst/>
            </a:prstTxWarp>
          </a:bodyPr>
          <a:lstStyle/>
          <a:p>
            <a:pPr fontAlgn="base">
              <a:spcBef>
                <a:spcPct val="0"/>
              </a:spcBef>
              <a:spcAft>
                <a:spcPct val="0"/>
              </a:spcAft>
              <a:defRPr/>
            </a:pPr>
            <a:fld id="{9455CC26-185A-45DF-8111-6CBD9DAA7B43}" type="slidenum">
              <a:rPr lang="en-US" smtClean="0"/>
              <a:pPr fontAlgn="base">
                <a:spcBef>
                  <a:spcPct val="0"/>
                </a:spcBef>
                <a:spcAft>
                  <a:spcPct val="0"/>
                </a:spcAft>
                <a:defRPr/>
              </a:pPr>
              <a:t>3</a:t>
            </a:fld>
            <a:endParaRPr lang="en-US" smtClean="0"/>
          </a:p>
        </p:txBody>
      </p:sp>
      <p:sp>
        <p:nvSpPr>
          <p:cNvPr id="5" name="Title 4"/>
          <p:cNvSpPr>
            <a:spLocks noGrp="1"/>
          </p:cNvSpPr>
          <p:nvPr>
            <p:ph type="title"/>
          </p:nvPr>
        </p:nvSpPr>
        <p:spPr/>
        <p:txBody>
          <a:bodyPr/>
          <a:lstStyle/>
          <a:p>
            <a:pPr eaLnBrk="1" fontAlgn="auto" hangingPunct="1">
              <a:spcAft>
                <a:spcPts val="0"/>
              </a:spcAft>
              <a:defRPr/>
            </a:pPr>
            <a:r>
              <a:rPr lang="en-US" dirty="0" smtClean="0"/>
              <a:t>Trojan Horses and Rootkits</a:t>
            </a:r>
            <a:endParaRPr lang="en-US" dirty="0"/>
          </a:p>
        </p:txBody>
      </p:sp>
      <p:sp>
        <p:nvSpPr>
          <p:cNvPr id="7" name="Rounded Rectangle 6"/>
          <p:cNvSpPr/>
          <p:nvPr/>
        </p:nvSpPr>
        <p:spPr>
          <a:xfrm>
            <a:off x="838200" y="5410200"/>
            <a:ext cx="7772400" cy="914400"/>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2400" dirty="0"/>
              <a:t>Rootkit detection programs often are specific to particular rootkits</a:t>
            </a:r>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Footer Placeholder 4"/>
          <p:cNvSpPr>
            <a:spLocks noGrp="1"/>
          </p:cNvSpPr>
          <p:nvPr>
            <p:ph type="ftr" sz="quarter" idx="10"/>
          </p:nvPr>
        </p:nvSpPr>
        <p:spPr bwMode="auto">
          <a:noFill/>
          <a:ln>
            <a:miter lim="800000"/>
            <a:headEnd/>
            <a:tailEnd/>
          </a:ln>
        </p:spPr>
        <p:txBody>
          <a:bodyPr/>
          <a:lstStyle/>
          <a:p>
            <a:r>
              <a:rPr lang="en-US" smtClean="0"/>
              <a:t>Copyright Pearson Prentice-Hall 2010</a:t>
            </a:r>
          </a:p>
        </p:txBody>
      </p:sp>
      <p:sp>
        <p:nvSpPr>
          <p:cNvPr id="13315" name="Content Placeholder 1"/>
          <p:cNvSpPr>
            <a:spLocks noGrp="1"/>
          </p:cNvSpPr>
          <p:nvPr>
            <p:ph idx="1"/>
          </p:nvPr>
        </p:nvSpPr>
        <p:spPr/>
        <p:txBody>
          <a:bodyPr/>
          <a:lstStyle/>
          <a:p>
            <a:pPr eaLnBrk="1"/>
            <a:r>
              <a:rPr lang="en-US" b="1" smtClean="0"/>
              <a:t>Trojan Horses</a:t>
            </a:r>
          </a:p>
          <a:p>
            <a:pPr lvl="1" eaLnBrk="1"/>
            <a:r>
              <a:rPr lang="en-US" sz="2400" b="1" smtClean="0"/>
              <a:t>Rootkits</a:t>
            </a:r>
          </a:p>
        </p:txBody>
      </p:sp>
      <p:sp>
        <p:nvSpPr>
          <p:cNvPr id="43011" name="Slide Number Placeholder 3"/>
          <p:cNvSpPr>
            <a:spLocks noGrp="1"/>
          </p:cNvSpPr>
          <p:nvPr>
            <p:ph type="sldNum" sz="quarter" idx="11"/>
          </p:nvPr>
        </p:nvSpPr>
        <p:spPr bwMode="auto">
          <a:ln>
            <a:miter lim="800000"/>
            <a:headEnd/>
            <a:tailEnd/>
          </a:ln>
        </p:spPr>
        <p:txBody>
          <a:bodyPr wrap="square" lIns="91440" tIns="45720" rIns="91440" bIns="45720" numCol="1" anchorCtr="0" compatLnSpc="1">
            <a:prstTxWarp prst="textNoShape">
              <a:avLst/>
            </a:prstTxWarp>
          </a:bodyPr>
          <a:lstStyle/>
          <a:p>
            <a:pPr fontAlgn="base">
              <a:spcBef>
                <a:spcPct val="0"/>
              </a:spcBef>
              <a:spcAft>
                <a:spcPct val="0"/>
              </a:spcAft>
              <a:defRPr/>
            </a:pPr>
            <a:fld id="{89E97559-6B5D-41DA-A607-4EF08457FFBB}" type="slidenum">
              <a:rPr lang="en-US" smtClean="0"/>
              <a:pPr fontAlgn="base">
                <a:spcBef>
                  <a:spcPct val="0"/>
                </a:spcBef>
                <a:spcAft>
                  <a:spcPct val="0"/>
                </a:spcAft>
                <a:defRPr/>
              </a:pPr>
              <a:t>4</a:t>
            </a:fld>
            <a:endParaRPr lang="en-US" smtClean="0"/>
          </a:p>
        </p:txBody>
      </p:sp>
      <p:sp>
        <p:nvSpPr>
          <p:cNvPr id="5" name="Title 4"/>
          <p:cNvSpPr>
            <a:spLocks noGrp="1"/>
          </p:cNvSpPr>
          <p:nvPr>
            <p:ph type="title"/>
          </p:nvPr>
        </p:nvSpPr>
        <p:spPr/>
        <p:txBody>
          <a:bodyPr/>
          <a:lstStyle/>
          <a:p>
            <a:pPr eaLnBrk="1" fontAlgn="auto" hangingPunct="1">
              <a:spcAft>
                <a:spcPts val="0"/>
              </a:spcAft>
              <a:defRPr/>
            </a:pPr>
            <a:r>
              <a:rPr lang="en-US" dirty="0" smtClean="0"/>
              <a:t>Trojan Horses and Rootkits</a:t>
            </a:r>
            <a:endParaRPr lang="en-US" dirty="0"/>
          </a:p>
        </p:txBody>
      </p:sp>
      <p:sp>
        <p:nvSpPr>
          <p:cNvPr id="6" name="Rounded Rectangle 5"/>
          <p:cNvSpPr/>
          <p:nvPr/>
        </p:nvSpPr>
        <p:spPr>
          <a:xfrm>
            <a:off x="914400" y="2590800"/>
            <a:ext cx="7620000" cy="3276600"/>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2400" dirty="0"/>
              <a:t>In 2005 Sony BMG downloaded a rootkit onto the PCs of people playing Sony BMG media disks. The discovery of this digital rights management (DRM) rootkit generated extreme negative publicity. The negative publicity increased when it was discovered that the rootkit left the PC open to attack by anyone.</a:t>
            </a:r>
          </a:p>
          <a:p>
            <a:pPr algn="ctr">
              <a:defRPr/>
            </a:pPr>
            <a:endParaRPr lang="en-US" i="1" dirty="0"/>
          </a:p>
          <a:p>
            <a:pPr algn="ctr">
              <a:defRPr/>
            </a:pPr>
            <a:r>
              <a:rPr lang="en-US" i="1" dirty="0" err="1"/>
              <a:t>Lemos</a:t>
            </a:r>
            <a:r>
              <a:rPr lang="en-US" i="1" dirty="0"/>
              <a:t>, http://www.securityfocus.com </a:t>
            </a:r>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Footer Placeholder 4"/>
          <p:cNvSpPr>
            <a:spLocks noGrp="1"/>
          </p:cNvSpPr>
          <p:nvPr>
            <p:ph type="ftr" sz="quarter" idx="10"/>
          </p:nvPr>
        </p:nvSpPr>
        <p:spPr bwMode="auto">
          <a:noFill/>
          <a:ln>
            <a:miter lim="800000"/>
            <a:headEnd/>
            <a:tailEnd/>
          </a:ln>
        </p:spPr>
        <p:txBody>
          <a:bodyPr/>
          <a:lstStyle/>
          <a:p>
            <a:r>
              <a:rPr lang="en-US" smtClean="0"/>
              <a:t>Copyright Pearson Prentice-Hall 2010</a:t>
            </a:r>
          </a:p>
        </p:txBody>
      </p:sp>
      <p:sp>
        <p:nvSpPr>
          <p:cNvPr id="14339" name="Content Placeholder 1"/>
          <p:cNvSpPr>
            <a:spLocks noGrp="1"/>
          </p:cNvSpPr>
          <p:nvPr>
            <p:ph idx="1"/>
          </p:nvPr>
        </p:nvSpPr>
        <p:spPr/>
        <p:txBody>
          <a:bodyPr/>
          <a:lstStyle/>
          <a:p>
            <a:pPr eaLnBrk="1"/>
            <a:r>
              <a:rPr lang="en-US" b="1" smtClean="0"/>
              <a:t>Mobile Code</a:t>
            </a:r>
          </a:p>
          <a:p>
            <a:pPr lvl="1" eaLnBrk="1" hangingPunct="1"/>
            <a:endParaRPr lang="en-US" smtClean="0"/>
          </a:p>
        </p:txBody>
      </p:sp>
      <p:sp>
        <p:nvSpPr>
          <p:cNvPr id="44035" name="Slide Number Placeholder 3"/>
          <p:cNvSpPr>
            <a:spLocks noGrp="1"/>
          </p:cNvSpPr>
          <p:nvPr>
            <p:ph type="sldNum" sz="quarter" idx="11"/>
          </p:nvPr>
        </p:nvSpPr>
        <p:spPr bwMode="auto">
          <a:ln>
            <a:miter lim="800000"/>
            <a:headEnd/>
            <a:tailEnd/>
          </a:ln>
        </p:spPr>
        <p:txBody>
          <a:bodyPr wrap="square" lIns="91440" tIns="45720" rIns="91440" bIns="45720" numCol="1" anchorCtr="0" compatLnSpc="1">
            <a:prstTxWarp prst="textNoShape">
              <a:avLst/>
            </a:prstTxWarp>
          </a:bodyPr>
          <a:lstStyle/>
          <a:p>
            <a:pPr fontAlgn="base">
              <a:spcBef>
                <a:spcPct val="0"/>
              </a:spcBef>
              <a:spcAft>
                <a:spcPct val="0"/>
              </a:spcAft>
              <a:defRPr/>
            </a:pPr>
            <a:fld id="{B51D9885-BF22-413A-9B4B-3DC08C7366FC}" type="slidenum">
              <a:rPr lang="en-US" smtClean="0"/>
              <a:pPr fontAlgn="base">
                <a:spcBef>
                  <a:spcPct val="0"/>
                </a:spcBef>
                <a:spcAft>
                  <a:spcPct val="0"/>
                </a:spcAft>
                <a:defRPr/>
              </a:pPr>
              <a:t>5</a:t>
            </a:fld>
            <a:endParaRPr lang="en-US" smtClean="0"/>
          </a:p>
        </p:txBody>
      </p:sp>
      <p:sp>
        <p:nvSpPr>
          <p:cNvPr id="5" name="Title 4"/>
          <p:cNvSpPr>
            <a:spLocks noGrp="1"/>
          </p:cNvSpPr>
          <p:nvPr>
            <p:ph type="title"/>
          </p:nvPr>
        </p:nvSpPr>
        <p:spPr/>
        <p:txBody>
          <a:bodyPr/>
          <a:lstStyle/>
          <a:p>
            <a:pPr eaLnBrk="1" fontAlgn="auto" hangingPunct="1">
              <a:spcAft>
                <a:spcPts val="0"/>
              </a:spcAft>
              <a:defRPr/>
            </a:pPr>
            <a:r>
              <a:rPr lang="en-US" dirty="0" smtClean="0"/>
              <a:t>2.3.3 Other </a:t>
            </a:r>
            <a:r>
              <a:rPr lang="en-US" dirty="0" smtClean="0"/>
              <a:t>Malware Attacks</a:t>
            </a:r>
            <a:endParaRPr lang="en-US" dirty="0"/>
          </a:p>
        </p:txBody>
      </p:sp>
      <p:sp>
        <p:nvSpPr>
          <p:cNvPr id="6" name="Rounded Rectangle 5"/>
          <p:cNvSpPr/>
          <p:nvPr/>
        </p:nvSpPr>
        <p:spPr>
          <a:xfrm>
            <a:off x="609600" y="2209800"/>
            <a:ext cx="7848600" cy="3581400"/>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2800" dirty="0"/>
              <a:t>When you download a webpage it may contain executable code as well as text, images, sounds, and video. This is called </a:t>
            </a:r>
            <a:r>
              <a:rPr lang="en-US" sz="2800" b="1" i="1" dirty="0"/>
              <a:t>mobile code  </a:t>
            </a:r>
            <a:r>
              <a:rPr lang="en-US" sz="2800" dirty="0"/>
              <a:t>because it executes on whatever machine downloads the webpage. In most cases mobile code is innocent and often is necessary if a user wishes to use a website’s functionality.  </a:t>
            </a:r>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Footer Placeholder 4"/>
          <p:cNvSpPr>
            <a:spLocks noGrp="1"/>
          </p:cNvSpPr>
          <p:nvPr>
            <p:ph type="ftr" sz="quarter" idx="10"/>
          </p:nvPr>
        </p:nvSpPr>
        <p:spPr bwMode="auto">
          <a:noFill/>
          <a:ln>
            <a:miter lim="800000"/>
            <a:headEnd/>
            <a:tailEnd/>
          </a:ln>
        </p:spPr>
        <p:txBody>
          <a:bodyPr/>
          <a:lstStyle/>
          <a:p>
            <a:r>
              <a:rPr lang="en-US" smtClean="0"/>
              <a:t>Copyright Pearson Prentice-Hall 2010</a:t>
            </a:r>
          </a:p>
        </p:txBody>
      </p:sp>
      <p:sp>
        <p:nvSpPr>
          <p:cNvPr id="75779" name="Content Placeholder 1"/>
          <p:cNvSpPr>
            <a:spLocks noGrp="1"/>
          </p:cNvSpPr>
          <p:nvPr>
            <p:ph idx="1"/>
          </p:nvPr>
        </p:nvSpPr>
        <p:spPr/>
        <p:txBody>
          <a:bodyPr/>
          <a:lstStyle/>
          <a:p>
            <a:pPr eaLnBrk="1">
              <a:defRPr/>
            </a:pPr>
            <a:r>
              <a:rPr lang="en-US" b="1" dirty="0" smtClean="0"/>
              <a:t>Mobile Code</a:t>
            </a:r>
          </a:p>
          <a:p>
            <a:pPr lvl="1" eaLnBrk="1">
              <a:defRPr/>
            </a:pPr>
            <a:r>
              <a:rPr lang="en-US" dirty="0" smtClean="0"/>
              <a:t>Executable code on a webpage</a:t>
            </a:r>
          </a:p>
          <a:p>
            <a:pPr lvl="1" eaLnBrk="1">
              <a:defRPr/>
            </a:pPr>
            <a:r>
              <a:rPr lang="en-US" dirty="0" smtClean="0"/>
              <a:t>Code is executed automatically when the webpage is downloaded</a:t>
            </a:r>
          </a:p>
          <a:p>
            <a:pPr lvl="1" eaLnBrk="1">
              <a:defRPr/>
            </a:pPr>
            <a:r>
              <a:rPr lang="en-US" dirty="0" err="1" smtClean="0"/>
              <a:t>Javascript</a:t>
            </a:r>
            <a:r>
              <a:rPr lang="en-US" dirty="0" smtClean="0"/>
              <a:t>, Microsoft Active-X controls, etc.</a:t>
            </a:r>
          </a:p>
          <a:p>
            <a:pPr lvl="1" eaLnBrk="1">
              <a:defRPr/>
            </a:pPr>
            <a:r>
              <a:rPr lang="en-US" dirty="0" smtClean="0">
                <a:solidFill>
                  <a:schemeClr val="accent4"/>
                </a:solidFill>
              </a:rPr>
              <a:t>Hostile code can do damage if computer has vulnerability</a:t>
            </a:r>
          </a:p>
          <a:p>
            <a:pPr lvl="1" eaLnBrk="1" hangingPunct="1">
              <a:defRPr/>
            </a:pPr>
            <a:endParaRPr lang="en-US" dirty="0" smtClean="0"/>
          </a:p>
        </p:txBody>
      </p:sp>
      <p:sp>
        <p:nvSpPr>
          <p:cNvPr id="44035" name="Slide Number Placeholder 3"/>
          <p:cNvSpPr>
            <a:spLocks noGrp="1"/>
          </p:cNvSpPr>
          <p:nvPr>
            <p:ph type="sldNum" sz="quarter" idx="11"/>
          </p:nvPr>
        </p:nvSpPr>
        <p:spPr bwMode="auto">
          <a:ln>
            <a:miter lim="800000"/>
            <a:headEnd/>
            <a:tailEnd/>
          </a:ln>
        </p:spPr>
        <p:txBody>
          <a:bodyPr wrap="square" lIns="91440" tIns="45720" rIns="91440" bIns="45720" numCol="1" anchorCtr="0" compatLnSpc="1">
            <a:prstTxWarp prst="textNoShape">
              <a:avLst/>
            </a:prstTxWarp>
          </a:bodyPr>
          <a:lstStyle/>
          <a:p>
            <a:pPr fontAlgn="base">
              <a:spcBef>
                <a:spcPct val="0"/>
              </a:spcBef>
              <a:spcAft>
                <a:spcPct val="0"/>
              </a:spcAft>
              <a:defRPr/>
            </a:pPr>
            <a:fld id="{AB345849-BD1D-422C-8B85-C188B8E1F40B}" type="slidenum">
              <a:rPr lang="en-US" smtClean="0"/>
              <a:pPr fontAlgn="base">
                <a:spcBef>
                  <a:spcPct val="0"/>
                </a:spcBef>
                <a:spcAft>
                  <a:spcPct val="0"/>
                </a:spcAft>
                <a:defRPr/>
              </a:pPr>
              <a:t>6</a:t>
            </a:fld>
            <a:endParaRPr lang="en-US" smtClean="0"/>
          </a:p>
        </p:txBody>
      </p:sp>
      <p:sp>
        <p:nvSpPr>
          <p:cNvPr id="5" name="Title 4"/>
          <p:cNvSpPr>
            <a:spLocks noGrp="1"/>
          </p:cNvSpPr>
          <p:nvPr>
            <p:ph type="title"/>
          </p:nvPr>
        </p:nvSpPr>
        <p:spPr/>
        <p:txBody>
          <a:bodyPr/>
          <a:lstStyle/>
          <a:p>
            <a:pPr eaLnBrk="1" fontAlgn="auto" hangingPunct="1">
              <a:spcAft>
                <a:spcPts val="0"/>
              </a:spcAft>
              <a:defRPr/>
            </a:pPr>
            <a:r>
              <a:rPr lang="en-US" dirty="0" smtClean="0"/>
              <a:t>Other Malware Attacks</a:t>
            </a:r>
            <a:endParaRPr lang="en-US" dirty="0"/>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Footer Placeholder 4"/>
          <p:cNvSpPr>
            <a:spLocks noGrp="1"/>
          </p:cNvSpPr>
          <p:nvPr>
            <p:ph type="ftr" sz="quarter" idx="10"/>
          </p:nvPr>
        </p:nvSpPr>
        <p:spPr bwMode="auto">
          <a:noFill/>
          <a:ln>
            <a:miter lim="800000"/>
            <a:headEnd/>
            <a:tailEnd/>
          </a:ln>
        </p:spPr>
        <p:txBody>
          <a:bodyPr/>
          <a:lstStyle/>
          <a:p>
            <a:r>
              <a:rPr lang="en-US" smtClean="0"/>
              <a:t>Copyright Pearson Prentice-Hall 2010</a:t>
            </a:r>
          </a:p>
        </p:txBody>
      </p:sp>
      <p:sp>
        <p:nvSpPr>
          <p:cNvPr id="16387" name="Content Placeholder 1"/>
          <p:cNvSpPr>
            <a:spLocks noGrp="1"/>
          </p:cNvSpPr>
          <p:nvPr>
            <p:ph idx="1"/>
          </p:nvPr>
        </p:nvSpPr>
        <p:spPr>
          <a:xfrm>
            <a:off x="457200" y="1481138"/>
            <a:ext cx="8229600" cy="5072062"/>
          </a:xfrm>
        </p:spPr>
        <p:txBody>
          <a:bodyPr/>
          <a:lstStyle/>
          <a:p>
            <a:pPr eaLnBrk="1"/>
            <a:r>
              <a:rPr lang="en-US" b="1" smtClean="0"/>
              <a:t>Social Engineering in Malware</a:t>
            </a:r>
          </a:p>
          <a:p>
            <a:pPr eaLnBrk="1" hangingPunct="1"/>
            <a:endParaRPr lang="en-US" smtClean="0"/>
          </a:p>
          <a:p>
            <a:pPr lvl="1" eaLnBrk="1" hangingPunct="1"/>
            <a:endParaRPr lang="en-US" smtClean="0"/>
          </a:p>
        </p:txBody>
      </p:sp>
      <p:sp>
        <p:nvSpPr>
          <p:cNvPr id="45059" name="Slide Number Placeholder 3"/>
          <p:cNvSpPr>
            <a:spLocks noGrp="1"/>
          </p:cNvSpPr>
          <p:nvPr>
            <p:ph type="sldNum" sz="quarter" idx="11"/>
          </p:nvPr>
        </p:nvSpPr>
        <p:spPr bwMode="auto">
          <a:ln>
            <a:miter lim="800000"/>
            <a:headEnd/>
            <a:tailEnd/>
          </a:ln>
        </p:spPr>
        <p:txBody>
          <a:bodyPr wrap="square" lIns="91440" tIns="45720" rIns="91440" bIns="45720" numCol="1" anchorCtr="0" compatLnSpc="1">
            <a:prstTxWarp prst="textNoShape">
              <a:avLst/>
            </a:prstTxWarp>
          </a:bodyPr>
          <a:lstStyle/>
          <a:p>
            <a:pPr fontAlgn="base">
              <a:spcBef>
                <a:spcPct val="0"/>
              </a:spcBef>
              <a:spcAft>
                <a:spcPct val="0"/>
              </a:spcAft>
              <a:defRPr/>
            </a:pPr>
            <a:fld id="{2584E6E8-E5EC-4C22-B3FC-26AD53CCF8FC}" type="slidenum">
              <a:rPr lang="en-US" smtClean="0"/>
              <a:pPr fontAlgn="base">
                <a:spcBef>
                  <a:spcPct val="0"/>
                </a:spcBef>
                <a:spcAft>
                  <a:spcPct val="0"/>
                </a:spcAft>
                <a:defRPr/>
              </a:pPr>
              <a:t>7</a:t>
            </a:fld>
            <a:endParaRPr lang="en-US" smtClean="0"/>
          </a:p>
        </p:txBody>
      </p:sp>
      <p:sp>
        <p:nvSpPr>
          <p:cNvPr id="5" name="Title 4"/>
          <p:cNvSpPr>
            <a:spLocks noGrp="1"/>
          </p:cNvSpPr>
          <p:nvPr>
            <p:ph type="title"/>
          </p:nvPr>
        </p:nvSpPr>
        <p:spPr/>
        <p:txBody>
          <a:bodyPr/>
          <a:lstStyle/>
          <a:p>
            <a:pPr eaLnBrk="1" fontAlgn="auto" hangingPunct="1">
              <a:spcAft>
                <a:spcPts val="0"/>
              </a:spcAft>
              <a:defRPr/>
            </a:pPr>
            <a:r>
              <a:rPr lang="en-US" dirty="0" smtClean="0"/>
              <a:t>Other Malware Attacks</a:t>
            </a:r>
            <a:endParaRPr lang="en-US" dirty="0"/>
          </a:p>
        </p:txBody>
      </p:sp>
      <p:sp>
        <p:nvSpPr>
          <p:cNvPr id="6" name="Rounded Rectangle 5"/>
          <p:cNvSpPr/>
          <p:nvPr/>
        </p:nvSpPr>
        <p:spPr>
          <a:xfrm>
            <a:off x="685800" y="2133600"/>
            <a:ext cx="7620000" cy="2057400"/>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2800" dirty="0"/>
              <a:t>Social engineering attacks take advantage of flawed human judgment by convincing the victim to take actions that are counter to security policies</a:t>
            </a:r>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Footer Placeholder 4"/>
          <p:cNvSpPr>
            <a:spLocks noGrp="1"/>
          </p:cNvSpPr>
          <p:nvPr>
            <p:ph type="ftr" sz="quarter" idx="10"/>
          </p:nvPr>
        </p:nvSpPr>
        <p:spPr bwMode="auto">
          <a:noFill/>
          <a:ln>
            <a:miter lim="800000"/>
            <a:headEnd/>
            <a:tailEnd/>
          </a:ln>
        </p:spPr>
        <p:txBody>
          <a:bodyPr/>
          <a:lstStyle/>
          <a:p>
            <a:r>
              <a:rPr lang="en-US" smtClean="0"/>
              <a:t>Copyright Pearson Prentice-Hall 2010</a:t>
            </a:r>
          </a:p>
        </p:txBody>
      </p:sp>
      <p:sp>
        <p:nvSpPr>
          <p:cNvPr id="17411" name="Content Placeholder 1"/>
          <p:cNvSpPr>
            <a:spLocks noGrp="1"/>
          </p:cNvSpPr>
          <p:nvPr>
            <p:ph idx="1"/>
          </p:nvPr>
        </p:nvSpPr>
        <p:spPr>
          <a:xfrm>
            <a:off x="457200" y="1481138"/>
            <a:ext cx="8229600" cy="5072062"/>
          </a:xfrm>
        </p:spPr>
        <p:txBody>
          <a:bodyPr/>
          <a:lstStyle/>
          <a:p>
            <a:pPr eaLnBrk="1"/>
            <a:r>
              <a:rPr lang="en-US" b="1" smtClean="0"/>
              <a:t>Social Engineering in Malware</a:t>
            </a:r>
          </a:p>
          <a:p>
            <a:pPr lvl="1" eaLnBrk="1"/>
            <a:r>
              <a:rPr lang="en-US" smtClean="0"/>
              <a:t>Social engineering is attempting to trick users into doing something that goes against security policies</a:t>
            </a:r>
          </a:p>
          <a:p>
            <a:pPr eaLnBrk="1" hangingPunct="1"/>
            <a:endParaRPr lang="en-US" smtClean="0"/>
          </a:p>
          <a:p>
            <a:pPr lvl="1" eaLnBrk="1" hangingPunct="1"/>
            <a:endParaRPr lang="en-US" smtClean="0"/>
          </a:p>
        </p:txBody>
      </p:sp>
      <p:sp>
        <p:nvSpPr>
          <p:cNvPr id="45059" name="Slide Number Placeholder 3"/>
          <p:cNvSpPr>
            <a:spLocks noGrp="1"/>
          </p:cNvSpPr>
          <p:nvPr>
            <p:ph type="sldNum" sz="quarter" idx="11"/>
          </p:nvPr>
        </p:nvSpPr>
        <p:spPr bwMode="auto">
          <a:ln>
            <a:miter lim="800000"/>
            <a:headEnd/>
            <a:tailEnd/>
          </a:ln>
        </p:spPr>
        <p:txBody>
          <a:bodyPr wrap="square" lIns="91440" tIns="45720" rIns="91440" bIns="45720" numCol="1" anchorCtr="0" compatLnSpc="1">
            <a:prstTxWarp prst="textNoShape">
              <a:avLst/>
            </a:prstTxWarp>
          </a:bodyPr>
          <a:lstStyle/>
          <a:p>
            <a:pPr fontAlgn="base">
              <a:spcBef>
                <a:spcPct val="0"/>
              </a:spcBef>
              <a:spcAft>
                <a:spcPct val="0"/>
              </a:spcAft>
              <a:defRPr/>
            </a:pPr>
            <a:fld id="{0C410D7F-E412-4245-AE47-33CE630A5BBF}" type="slidenum">
              <a:rPr lang="en-US" smtClean="0"/>
              <a:pPr fontAlgn="base">
                <a:spcBef>
                  <a:spcPct val="0"/>
                </a:spcBef>
                <a:spcAft>
                  <a:spcPct val="0"/>
                </a:spcAft>
                <a:defRPr/>
              </a:pPr>
              <a:t>8</a:t>
            </a:fld>
            <a:endParaRPr lang="en-US" smtClean="0"/>
          </a:p>
        </p:txBody>
      </p:sp>
      <p:sp>
        <p:nvSpPr>
          <p:cNvPr id="5" name="Title 4"/>
          <p:cNvSpPr>
            <a:spLocks noGrp="1"/>
          </p:cNvSpPr>
          <p:nvPr>
            <p:ph type="title"/>
          </p:nvPr>
        </p:nvSpPr>
        <p:spPr/>
        <p:txBody>
          <a:bodyPr/>
          <a:lstStyle/>
          <a:p>
            <a:pPr eaLnBrk="1" fontAlgn="auto" hangingPunct="1">
              <a:spcAft>
                <a:spcPts val="0"/>
              </a:spcAft>
              <a:defRPr/>
            </a:pPr>
            <a:r>
              <a:rPr lang="en-US" dirty="0" smtClean="0"/>
              <a:t>Other Malware Attacks</a:t>
            </a:r>
            <a:endParaRPr lang="en-US" dirty="0"/>
          </a:p>
        </p:txBody>
      </p:sp>
      <p:sp>
        <p:nvSpPr>
          <p:cNvPr id="6" name="Rounded Rectangle 5"/>
          <p:cNvSpPr/>
          <p:nvPr/>
        </p:nvSpPr>
        <p:spPr>
          <a:xfrm>
            <a:off x="762000" y="3200400"/>
            <a:ext cx="7620000" cy="2057400"/>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2400" dirty="0"/>
              <a:t>For example if an employee receives an email message warning about a mass layoff being imminent, he or she may open an attachment and therefore download a virus, worm, or trojan horse. </a:t>
            </a:r>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Footer Placeholder 4"/>
          <p:cNvSpPr>
            <a:spLocks noGrp="1"/>
          </p:cNvSpPr>
          <p:nvPr>
            <p:ph type="ftr" sz="quarter" idx="10"/>
          </p:nvPr>
        </p:nvSpPr>
        <p:spPr bwMode="auto">
          <a:noFill/>
          <a:ln>
            <a:miter lim="800000"/>
            <a:headEnd/>
            <a:tailEnd/>
          </a:ln>
        </p:spPr>
        <p:txBody>
          <a:bodyPr/>
          <a:lstStyle/>
          <a:p>
            <a:r>
              <a:rPr lang="en-US" smtClean="0"/>
              <a:t>Copyright Pearson Prentice-Hall 2010</a:t>
            </a:r>
          </a:p>
        </p:txBody>
      </p:sp>
      <p:sp>
        <p:nvSpPr>
          <p:cNvPr id="18435" name="Content Placeholder 1"/>
          <p:cNvSpPr>
            <a:spLocks noGrp="1"/>
          </p:cNvSpPr>
          <p:nvPr>
            <p:ph idx="1"/>
          </p:nvPr>
        </p:nvSpPr>
        <p:spPr>
          <a:xfrm>
            <a:off x="457200" y="1481138"/>
            <a:ext cx="8229600" cy="5072062"/>
          </a:xfrm>
        </p:spPr>
        <p:txBody>
          <a:bodyPr/>
          <a:lstStyle/>
          <a:p>
            <a:pPr eaLnBrk="1"/>
            <a:r>
              <a:rPr lang="en-US" b="1" smtClean="0"/>
              <a:t>Social Engineering in Malware</a:t>
            </a:r>
          </a:p>
          <a:p>
            <a:pPr lvl="1" eaLnBrk="1"/>
            <a:r>
              <a:rPr lang="en-US" smtClean="0"/>
              <a:t>Several types of malware use social engineering</a:t>
            </a:r>
          </a:p>
          <a:p>
            <a:pPr lvl="2" eaLnBrk="1">
              <a:spcBef>
                <a:spcPts val="1200"/>
              </a:spcBef>
            </a:pPr>
            <a:r>
              <a:rPr lang="en-US" smtClean="0"/>
              <a:t>Spam</a:t>
            </a:r>
          </a:p>
          <a:p>
            <a:pPr lvl="2" eaLnBrk="1">
              <a:spcBef>
                <a:spcPts val="1200"/>
              </a:spcBef>
            </a:pPr>
            <a:r>
              <a:rPr lang="en-US" smtClean="0"/>
              <a:t>Phishing</a:t>
            </a:r>
          </a:p>
          <a:p>
            <a:pPr lvl="2" eaLnBrk="1">
              <a:spcBef>
                <a:spcPts val="1200"/>
              </a:spcBef>
            </a:pPr>
            <a:r>
              <a:rPr lang="en-US" smtClean="0"/>
              <a:t>Spear phishing (aimed at individuals or specific groups)</a:t>
            </a:r>
          </a:p>
          <a:p>
            <a:pPr lvl="2" eaLnBrk="1">
              <a:spcBef>
                <a:spcPts val="1200"/>
              </a:spcBef>
            </a:pPr>
            <a:r>
              <a:rPr lang="en-US" smtClean="0"/>
              <a:t>Hoaxes</a:t>
            </a:r>
          </a:p>
          <a:p>
            <a:pPr eaLnBrk="1" hangingPunct="1"/>
            <a:endParaRPr lang="en-US" smtClean="0"/>
          </a:p>
          <a:p>
            <a:pPr lvl="1" eaLnBrk="1" hangingPunct="1"/>
            <a:endParaRPr lang="en-US" smtClean="0"/>
          </a:p>
        </p:txBody>
      </p:sp>
      <p:sp>
        <p:nvSpPr>
          <p:cNvPr id="45059" name="Slide Number Placeholder 3"/>
          <p:cNvSpPr>
            <a:spLocks noGrp="1"/>
          </p:cNvSpPr>
          <p:nvPr>
            <p:ph type="sldNum" sz="quarter" idx="11"/>
          </p:nvPr>
        </p:nvSpPr>
        <p:spPr bwMode="auto">
          <a:ln>
            <a:miter lim="800000"/>
            <a:headEnd/>
            <a:tailEnd/>
          </a:ln>
        </p:spPr>
        <p:txBody>
          <a:bodyPr wrap="square" lIns="91440" tIns="45720" rIns="91440" bIns="45720" numCol="1" anchorCtr="0" compatLnSpc="1">
            <a:prstTxWarp prst="textNoShape">
              <a:avLst/>
            </a:prstTxWarp>
          </a:bodyPr>
          <a:lstStyle/>
          <a:p>
            <a:pPr fontAlgn="base">
              <a:spcBef>
                <a:spcPct val="0"/>
              </a:spcBef>
              <a:spcAft>
                <a:spcPct val="0"/>
              </a:spcAft>
              <a:defRPr/>
            </a:pPr>
            <a:fld id="{E8BA8127-19FB-493D-97A3-38875DBFFFBF}" type="slidenum">
              <a:rPr lang="en-US" smtClean="0"/>
              <a:pPr fontAlgn="base">
                <a:spcBef>
                  <a:spcPct val="0"/>
                </a:spcBef>
                <a:spcAft>
                  <a:spcPct val="0"/>
                </a:spcAft>
                <a:defRPr/>
              </a:pPr>
              <a:t>9</a:t>
            </a:fld>
            <a:endParaRPr lang="en-US" smtClean="0"/>
          </a:p>
        </p:txBody>
      </p:sp>
      <p:sp>
        <p:nvSpPr>
          <p:cNvPr id="5" name="Title 4"/>
          <p:cNvSpPr>
            <a:spLocks noGrp="1"/>
          </p:cNvSpPr>
          <p:nvPr>
            <p:ph type="title"/>
          </p:nvPr>
        </p:nvSpPr>
        <p:spPr/>
        <p:txBody>
          <a:bodyPr/>
          <a:lstStyle/>
          <a:p>
            <a:pPr eaLnBrk="1" fontAlgn="auto" hangingPunct="1">
              <a:spcAft>
                <a:spcPts val="0"/>
              </a:spcAft>
              <a:defRPr/>
            </a:pPr>
            <a:r>
              <a:rPr lang="en-US" dirty="0" smtClean="0"/>
              <a:t>Other Malware Attacks</a:t>
            </a:r>
            <a:endParaRPr lang="en-US" dirty="0"/>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Footer Placeholder 4"/>
          <p:cNvSpPr>
            <a:spLocks noGrp="1"/>
          </p:cNvSpPr>
          <p:nvPr>
            <p:ph type="ftr" sz="quarter" idx="10"/>
          </p:nvPr>
        </p:nvSpPr>
        <p:spPr bwMode="auto">
          <a:noFill/>
          <a:ln>
            <a:miter lim="800000"/>
            <a:headEnd/>
            <a:tailEnd/>
          </a:ln>
        </p:spPr>
        <p:txBody>
          <a:bodyPr/>
          <a:lstStyle/>
          <a:p>
            <a:r>
              <a:rPr lang="en-US" smtClean="0"/>
              <a:t>Copyright Pearson Prentice-Hall 2010</a:t>
            </a:r>
          </a:p>
        </p:txBody>
      </p:sp>
      <p:sp>
        <p:nvSpPr>
          <p:cNvPr id="76803" name="Content Placeholder 1"/>
          <p:cNvSpPr>
            <a:spLocks noGrp="1"/>
          </p:cNvSpPr>
          <p:nvPr>
            <p:ph idx="1"/>
          </p:nvPr>
        </p:nvSpPr>
        <p:spPr>
          <a:xfrm>
            <a:off x="457200" y="1481138"/>
            <a:ext cx="8229600" cy="5072062"/>
          </a:xfrm>
        </p:spPr>
        <p:txBody>
          <a:bodyPr/>
          <a:lstStyle/>
          <a:p>
            <a:pPr eaLnBrk="1">
              <a:defRPr/>
            </a:pPr>
            <a:r>
              <a:rPr lang="en-US" b="1" dirty="0" smtClean="0"/>
              <a:t>Social Engineering in Malware</a:t>
            </a:r>
          </a:p>
          <a:p>
            <a:pPr lvl="2" eaLnBrk="1">
              <a:spcBef>
                <a:spcPts val="1200"/>
              </a:spcBef>
              <a:defRPr/>
            </a:pPr>
            <a:r>
              <a:rPr lang="en-US" dirty="0" smtClean="0">
                <a:solidFill>
                  <a:schemeClr val="accent4"/>
                </a:solidFill>
              </a:rPr>
              <a:t>Spam</a:t>
            </a:r>
          </a:p>
          <a:p>
            <a:pPr eaLnBrk="1" hangingPunct="1">
              <a:defRPr/>
            </a:pPr>
            <a:endParaRPr lang="en-US" dirty="0" smtClean="0"/>
          </a:p>
          <a:p>
            <a:pPr lvl="1" eaLnBrk="1" hangingPunct="1">
              <a:defRPr/>
            </a:pPr>
            <a:endParaRPr lang="en-US" dirty="0" smtClean="0"/>
          </a:p>
        </p:txBody>
      </p:sp>
      <p:sp>
        <p:nvSpPr>
          <p:cNvPr id="45059" name="Slide Number Placeholder 3"/>
          <p:cNvSpPr>
            <a:spLocks noGrp="1"/>
          </p:cNvSpPr>
          <p:nvPr>
            <p:ph type="sldNum" sz="quarter" idx="11"/>
          </p:nvPr>
        </p:nvSpPr>
        <p:spPr bwMode="auto">
          <a:ln>
            <a:miter lim="800000"/>
            <a:headEnd/>
            <a:tailEnd/>
          </a:ln>
        </p:spPr>
        <p:txBody>
          <a:bodyPr wrap="square" lIns="91440" tIns="45720" rIns="91440" bIns="45720" numCol="1" anchorCtr="0" compatLnSpc="1">
            <a:prstTxWarp prst="textNoShape">
              <a:avLst/>
            </a:prstTxWarp>
          </a:bodyPr>
          <a:lstStyle/>
          <a:p>
            <a:pPr fontAlgn="base">
              <a:spcBef>
                <a:spcPct val="0"/>
              </a:spcBef>
              <a:spcAft>
                <a:spcPct val="0"/>
              </a:spcAft>
              <a:defRPr/>
            </a:pPr>
            <a:fld id="{028572D0-FDB1-4F29-93BD-2293CDD73D04}" type="slidenum">
              <a:rPr lang="en-US" smtClean="0"/>
              <a:pPr fontAlgn="base">
                <a:spcBef>
                  <a:spcPct val="0"/>
                </a:spcBef>
                <a:spcAft>
                  <a:spcPct val="0"/>
                </a:spcAft>
                <a:defRPr/>
              </a:pPr>
              <a:t>10</a:t>
            </a:fld>
            <a:endParaRPr lang="en-US" smtClean="0"/>
          </a:p>
        </p:txBody>
      </p:sp>
      <p:sp>
        <p:nvSpPr>
          <p:cNvPr id="5" name="Title 4"/>
          <p:cNvSpPr>
            <a:spLocks noGrp="1"/>
          </p:cNvSpPr>
          <p:nvPr>
            <p:ph type="title"/>
          </p:nvPr>
        </p:nvSpPr>
        <p:spPr/>
        <p:txBody>
          <a:bodyPr/>
          <a:lstStyle/>
          <a:p>
            <a:pPr eaLnBrk="1" fontAlgn="auto" hangingPunct="1">
              <a:spcAft>
                <a:spcPts val="0"/>
              </a:spcAft>
              <a:defRPr/>
            </a:pPr>
            <a:r>
              <a:rPr lang="en-US" dirty="0" smtClean="0"/>
              <a:t>Other Malware Attacks</a:t>
            </a:r>
            <a:endParaRPr lang="en-US" dirty="0"/>
          </a:p>
        </p:txBody>
      </p:sp>
      <p:sp>
        <p:nvSpPr>
          <p:cNvPr id="6" name="Rounded Rectangle 5"/>
          <p:cNvSpPr/>
          <p:nvPr/>
        </p:nvSpPr>
        <p:spPr>
          <a:xfrm>
            <a:off x="838200" y="2819400"/>
            <a:ext cx="7620000" cy="1447800"/>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2400" dirty="0"/>
              <a:t>The bane of all email users is </a:t>
            </a:r>
            <a:r>
              <a:rPr lang="en-US" sz="2400" b="1" dirty="0"/>
              <a:t>spam</a:t>
            </a:r>
            <a:r>
              <a:rPr lang="en-US" sz="2400" dirty="0"/>
              <a:t> which is defined as unsolicited commercial e-mail. </a:t>
            </a:r>
          </a:p>
        </p:txBody>
      </p:sp>
      <p:sp>
        <p:nvSpPr>
          <p:cNvPr id="7" name="Rounded Rectangle 6"/>
          <p:cNvSpPr/>
          <p:nvPr/>
        </p:nvSpPr>
        <p:spPr>
          <a:xfrm>
            <a:off x="838200" y="4648200"/>
            <a:ext cx="7620000" cy="1447800"/>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2400" dirty="0"/>
              <a:t>In addition to being annoying, spam messages are often fraudulent or advertize dangerous products</a:t>
            </a:r>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Footer Placeholder 4"/>
          <p:cNvSpPr>
            <a:spLocks noGrp="1"/>
          </p:cNvSpPr>
          <p:nvPr>
            <p:ph type="ftr" sz="quarter" idx="10"/>
          </p:nvPr>
        </p:nvSpPr>
        <p:spPr bwMode="auto">
          <a:noFill/>
          <a:ln>
            <a:miter lim="800000"/>
            <a:headEnd/>
            <a:tailEnd/>
          </a:ln>
        </p:spPr>
        <p:txBody>
          <a:bodyPr/>
          <a:lstStyle/>
          <a:p>
            <a:r>
              <a:rPr lang="en-US" smtClean="0"/>
              <a:t>Copyright Pearson Prentice-Hall 2010</a:t>
            </a:r>
          </a:p>
        </p:txBody>
      </p:sp>
      <p:sp>
        <p:nvSpPr>
          <p:cNvPr id="76803" name="Content Placeholder 1"/>
          <p:cNvSpPr>
            <a:spLocks noGrp="1"/>
          </p:cNvSpPr>
          <p:nvPr>
            <p:ph idx="1"/>
          </p:nvPr>
        </p:nvSpPr>
        <p:spPr>
          <a:xfrm>
            <a:off x="457200" y="1481138"/>
            <a:ext cx="8229600" cy="5072062"/>
          </a:xfrm>
        </p:spPr>
        <p:txBody>
          <a:bodyPr/>
          <a:lstStyle/>
          <a:p>
            <a:pPr eaLnBrk="1">
              <a:defRPr/>
            </a:pPr>
            <a:r>
              <a:rPr lang="en-US" b="1" dirty="0" smtClean="0"/>
              <a:t>Social Engineering in Malware</a:t>
            </a:r>
          </a:p>
          <a:p>
            <a:pPr lvl="2" eaLnBrk="1">
              <a:spcBef>
                <a:spcPts val="1200"/>
              </a:spcBef>
              <a:defRPr/>
            </a:pPr>
            <a:r>
              <a:rPr lang="en-US" dirty="0" smtClean="0">
                <a:solidFill>
                  <a:schemeClr val="accent4"/>
                </a:solidFill>
              </a:rPr>
              <a:t>Spam</a:t>
            </a:r>
          </a:p>
          <a:p>
            <a:pPr eaLnBrk="1" hangingPunct="1">
              <a:defRPr/>
            </a:pPr>
            <a:endParaRPr lang="en-US" dirty="0" smtClean="0"/>
          </a:p>
          <a:p>
            <a:pPr lvl="1" eaLnBrk="1" hangingPunct="1">
              <a:defRPr/>
            </a:pPr>
            <a:endParaRPr lang="en-US" dirty="0" smtClean="0"/>
          </a:p>
        </p:txBody>
      </p:sp>
      <p:sp>
        <p:nvSpPr>
          <p:cNvPr id="45059" name="Slide Number Placeholder 3"/>
          <p:cNvSpPr>
            <a:spLocks noGrp="1"/>
          </p:cNvSpPr>
          <p:nvPr>
            <p:ph type="sldNum" sz="quarter" idx="11"/>
          </p:nvPr>
        </p:nvSpPr>
        <p:spPr bwMode="auto">
          <a:ln>
            <a:miter lim="800000"/>
            <a:headEnd/>
            <a:tailEnd/>
          </a:ln>
        </p:spPr>
        <p:txBody>
          <a:bodyPr wrap="square" lIns="91440" tIns="45720" rIns="91440" bIns="45720" numCol="1" anchorCtr="0" compatLnSpc="1">
            <a:prstTxWarp prst="textNoShape">
              <a:avLst/>
            </a:prstTxWarp>
          </a:bodyPr>
          <a:lstStyle/>
          <a:p>
            <a:pPr fontAlgn="base">
              <a:spcBef>
                <a:spcPct val="0"/>
              </a:spcBef>
              <a:spcAft>
                <a:spcPct val="0"/>
              </a:spcAft>
              <a:defRPr/>
            </a:pPr>
            <a:fld id="{0E49DCD3-1FDA-45D6-8541-724C140539C0}" type="slidenum">
              <a:rPr lang="en-US" smtClean="0"/>
              <a:pPr fontAlgn="base">
                <a:spcBef>
                  <a:spcPct val="0"/>
                </a:spcBef>
                <a:spcAft>
                  <a:spcPct val="0"/>
                </a:spcAft>
                <a:defRPr/>
              </a:pPr>
              <a:t>11</a:t>
            </a:fld>
            <a:endParaRPr lang="en-US" smtClean="0"/>
          </a:p>
        </p:txBody>
      </p:sp>
      <p:sp>
        <p:nvSpPr>
          <p:cNvPr id="5" name="Title 4"/>
          <p:cNvSpPr>
            <a:spLocks noGrp="1"/>
          </p:cNvSpPr>
          <p:nvPr>
            <p:ph type="title"/>
          </p:nvPr>
        </p:nvSpPr>
        <p:spPr/>
        <p:txBody>
          <a:bodyPr/>
          <a:lstStyle/>
          <a:p>
            <a:pPr eaLnBrk="1" fontAlgn="auto" hangingPunct="1">
              <a:spcAft>
                <a:spcPts val="0"/>
              </a:spcAft>
              <a:defRPr/>
            </a:pPr>
            <a:r>
              <a:rPr lang="en-US" dirty="0" smtClean="0"/>
              <a:t>Other Malware Attacks</a:t>
            </a:r>
            <a:endParaRPr lang="en-US" dirty="0"/>
          </a:p>
        </p:txBody>
      </p:sp>
      <p:sp>
        <p:nvSpPr>
          <p:cNvPr id="6" name="Rounded Rectangle 5"/>
          <p:cNvSpPr/>
          <p:nvPr/>
        </p:nvSpPr>
        <p:spPr>
          <a:xfrm>
            <a:off x="838200" y="2514600"/>
            <a:ext cx="7620000" cy="1447800"/>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2400" dirty="0"/>
              <a:t>Spam has become a common vehicle for distributing viruses, worms, trojan horses, and many other types of malware</a:t>
            </a:r>
          </a:p>
        </p:txBody>
      </p:sp>
      <p:sp>
        <p:nvSpPr>
          <p:cNvPr id="7" name="Rounded Rectangle 6"/>
          <p:cNvSpPr/>
          <p:nvPr/>
        </p:nvSpPr>
        <p:spPr>
          <a:xfrm>
            <a:off x="838200" y="4267200"/>
            <a:ext cx="7620000" cy="1447800"/>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2400" dirty="0"/>
              <a:t>According to </a:t>
            </a:r>
            <a:r>
              <a:rPr lang="en-US" sz="2400" dirty="0" err="1"/>
              <a:t>MessageLabs</a:t>
            </a:r>
            <a:r>
              <a:rPr lang="en-US" sz="2400" dirty="0"/>
              <a:t>, 73% of all e-mail messages were spam in March 2009. </a:t>
            </a:r>
          </a:p>
          <a:p>
            <a:pPr algn="ctr">
              <a:defRPr/>
            </a:pPr>
            <a:r>
              <a:rPr lang="en-US" sz="2000" i="1" dirty="0"/>
              <a:t>http://www.messagelabs.com</a:t>
            </a:r>
            <a:r>
              <a:rPr lang="en-US" sz="2400" dirty="0"/>
              <a:t> </a:t>
            </a:r>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Footer Placeholder 4"/>
          <p:cNvSpPr>
            <a:spLocks noGrp="1"/>
          </p:cNvSpPr>
          <p:nvPr>
            <p:ph type="ftr" sz="quarter" idx="10"/>
          </p:nvPr>
        </p:nvSpPr>
        <p:spPr bwMode="auto">
          <a:noFill/>
          <a:ln>
            <a:miter lim="800000"/>
            <a:headEnd/>
            <a:tailEnd/>
          </a:ln>
        </p:spPr>
        <p:txBody>
          <a:bodyPr/>
          <a:lstStyle/>
          <a:p>
            <a:r>
              <a:rPr lang="en-US" smtClean="0"/>
              <a:t>Copyright Pearson Prentice-Hall 2010</a:t>
            </a:r>
          </a:p>
        </p:txBody>
      </p:sp>
      <p:sp>
        <p:nvSpPr>
          <p:cNvPr id="76803" name="Content Placeholder 1"/>
          <p:cNvSpPr>
            <a:spLocks noGrp="1"/>
          </p:cNvSpPr>
          <p:nvPr>
            <p:ph idx="1"/>
          </p:nvPr>
        </p:nvSpPr>
        <p:spPr>
          <a:xfrm>
            <a:off x="457200" y="1481138"/>
            <a:ext cx="8229600" cy="5072062"/>
          </a:xfrm>
        </p:spPr>
        <p:txBody>
          <a:bodyPr/>
          <a:lstStyle/>
          <a:p>
            <a:pPr eaLnBrk="1">
              <a:defRPr/>
            </a:pPr>
            <a:r>
              <a:rPr lang="en-US" b="1" dirty="0" smtClean="0"/>
              <a:t>Social Engineering in Malware</a:t>
            </a:r>
          </a:p>
          <a:p>
            <a:pPr lvl="2" eaLnBrk="1">
              <a:spcBef>
                <a:spcPts val="1200"/>
              </a:spcBef>
              <a:defRPr/>
            </a:pPr>
            <a:r>
              <a:rPr lang="en-US" dirty="0" smtClean="0">
                <a:solidFill>
                  <a:schemeClr val="accent4"/>
                </a:solidFill>
              </a:rPr>
              <a:t>Spam</a:t>
            </a:r>
          </a:p>
          <a:p>
            <a:pPr eaLnBrk="1" hangingPunct="1">
              <a:defRPr/>
            </a:pPr>
            <a:endParaRPr lang="en-US" dirty="0" smtClean="0"/>
          </a:p>
          <a:p>
            <a:pPr lvl="1" eaLnBrk="1" hangingPunct="1">
              <a:defRPr/>
            </a:pPr>
            <a:endParaRPr lang="en-US" dirty="0" smtClean="0"/>
          </a:p>
        </p:txBody>
      </p:sp>
      <p:sp>
        <p:nvSpPr>
          <p:cNvPr id="45059" name="Slide Number Placeholder 3"/>
          <p:cNvSpPr>
            <a:spLocks noGrp="1"/>
          </p:cNvSpPr>
          <p:nvPr>
            <p:ph type="sldNum" sz="quarter" idx="11"/>
          </p:nvPr>
        </p:nvSpPr>
        <p:spPr bwMode="auto">
          <a:ln>
            <a:miter lim="800000"/>
            <a:headEnd/>
            <a:tailEnd/>
          </a:ln>
        </p:spPr>
        <p:txBody>
          <a:bodyPr wrap="square" lIns="91440" tIns="45720" rIns="91440" bIns="45720" numCol="1" anchorCtr="0" compatLnSpc="1">
            <a:prstTxWarp prst="textNoShape">
              <a:avLst/>
            </a:prstTxWarp>
          </a:bodyPr>
          <a:lstStyle/>
          <a:p>
            <a:pPr fontAlgn="base">
              <a:spcBef>
                <a:spcPct val="0"/>
              </a:spcBef>
              <a:spcAft>
                <a:spcPct val="0"/>
              </a:spcAft>
              <a:defRPr/>
            </a:pPr>
            <a:fld id="{B92E9B81-84D6-4D6E-BC09-7211F16FDE7F}" type="slidenum">
              <a:rPr lang="en-US" smtClean="0"/>
              <a:pPr fontAlgn="base">
                <a:spcBef>
                  <a:spcPct val="0"/>
                </a:spcBef>
                <a:spcAft>
                  <a:spcPct val="0"/>
                </a:spcAft>
                <a:defRPr/>
              </a:pPr>
              <a:t>12</a:t>
            </a:fld>
            <a:endParaRPr lang="en-US" smtClean="0"/>
          </a:p>
        </p:txBody>
      </p:sp>
      <p:sp>
        <p:nvSpPr>
          <p:cNvPr id="5" name="Title 4"/>
          <p:cNvSpPr>
            <a:spLocks noGrp="1"/>
          </p:cNvSpPr>
          <p:nvPr>
            <p:ph type="title"/>
          </p:nvPr>
        </p:nvSpPr>
        <p:spPr/>
        <p:txBody>
          <a:bodyPr/>
          <a:lstStyle/>
          <a:p>
            <a:pPr eaLnBrk="1" fontAlgn="auto" hangingPunct="1">
              <a:spcAft>
                <a:spcPts val="0"/>
              </a:spcAft>
              <a:defRPr/>
            </a:pPr>
            <a:r>
              <a:rPr lang="en-US" dirty="0" smtClean="0"/>
              <a:t>Other Malware Attacks</a:t>
            </a:r>
            <a:endParaRPr lang="en-US" dirty="0"/>
          </a:p>
        </p:txBody>
      </p:sp>
      <p:sp>
        <p:nvSpPr>
          <p:cNvPr id="6" name="Rounded Rectangle 5"/>
          <p:cNvSpPr/>
          <p:nvPr/>
        </p:nvSpPr>
        <p:spPr>
          <a:xfrm>
            <a:off x="838200" y="2514600"/>
            <a:ext cx="7620000" cy="2133600"/>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2400" dirty="0"/>
              <a:t>Even the load on networks caused by simply transmitting and storing spam can be significant. New forms of spam consist of image bodies in stead of text bodies to avoid detection from scanning programs. </a:t>
            </a:r>
          </a:p>
        </p:txBody>
      </p:sp>
      <p:sp>
        <p:nvSpPr>
          <p:cNvPr id="8" name="Rounded Rectangle 7"/>
          <p:cNvSpPr/>
          <p:nvPr/>
        </p:nvSpPr>
        <p:spPr>
          <a:xfrm>
            <a:off x="914400" y="4876800"/>
            <a:ext cx="7620000" cy="1295400"/>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2400" dirty="0"/>
              <a:t>Image spam messages are much larger than traditional text spam messages. </a:t>
            </a:r>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Footer Placeholder 4"/>
          <p:cNvSpPr>
            <a:spLocks noGrp="1"/>
          </p:cNvSpPr>
          <p:nvPr>
            <p:ph type="ftr" sz="quarter" idx="10"/>
          </p:nvPr>
        </p:nvSpPr>
        <p:spPr bwMode="auto">
          <a:noFill/>
          <a:ln>
            <a:miter lim="800000"/>
            <a:headEnd/>
            <a:tailEnd/>
          </a:ln>
        </p:spPr>
        <p:txBody>
          <a:bodyPr/>
          <a:lstStyle/>
          <a:p>
            <a:r>
              <a:rPr lang="en-US" smtClean="0"/>
              <a:t>Copyright Pearson Prentice-Hall 2010</a:t>
            </a:r>
          </a:p>
        </p:txBody>
      </p:sp>
      <p:sp>
        <p:nvSpPr>
          <p:cNvPr id="94211" name="Content Placeholder 1"/>
          <p:cNvSpPr>
            <a:spLocks noGrp="1"/>
          </p:cNvSpPr>
          <p:nvPr>
            <p:ph idx="1"/>
          </p:nvPr>
        </p:nvSpPr>
        <p:spPr>
          <a:xfrm>
            <a:off x="457200" y="1219200"/>
            <a:ext cx="8229600" cy="5072063"/>
          </a:xfrm>
        </p:spPr>
        <p:txBody>
          <a:bodyPr/>
          <a:lstStyle/>
          <a:p>
            <a:pPr eaLnBrk="1">
              <a:defRPr/>
            </a:pPr>
            <a:r>
              <a:rPr lang="en-US" b="1" dirty="0" smtClean="0"/>
              <a:t>Social Engineering in Malware</a:t>
            </a:r>
          </a:p>
          <a:p>
            <a:pPr lvl="2" eaLnBrk="1">
              <a:spcBef>
                <a:spcPts val="1200"/>
              </a:spcBef>
              <a:defRPr/>
            </a:pPr>
            <a:r>
              <a:rPr lang="en-US" dirty="0" smtClean="0">
                <a:solidFill>
                  <a:schemeClr val="accent4"/>
                </a:solidFill>
              </a:rPr>
              <a:t>Phishing</a:t>
            </a:r>
          </a:p>
          <a:p>
            <a:pPr eaLnBrk="1" hangingPunct="1">
              <a:defRPr/>
            </a:pPr>
            <a:endParaRPr lang="en-US" dirty="0" smtClean="0"/>
          </a:p>
          <a:p>
            <a:pPr lvl="1" eaLnBrk="1" hangingPunct="1">
              <a:defRPr/>
            </a:pPr>
            <a:endParaRPr lang="en-US" dirty="0" smtClean="0"/>
          </a:p>
        </p:txBody>
      </p:sp>
      <p:sp>
        <p:nvSpPr>
          <p:cNvPr id="45059" name="Slide Number Placeholder 3"/>
          <p:cNvSpPr>
            <a:spLocks noGrp="1"/>
          </p:cNvSpPr>
          <p:nvPr>
            <p:ph type="sldNum" sz="quarter" idx="11"/>
          </p:nvPr>
        </p:nvSpPr>
        <p:spPr bwMode="auto">
          <a:ln>
            <a:miter lim="800000"/>
            <a:headEnd/>
            <a:tailEnd/>
          </a:ln>
        </p:spPr>
        <p:txBody>
          <a:bodyPr wrap="square" lIns="91440" tIns="45720" rIns="91440" bIns="45720" numCol="1" anchorCtr="0" compatLnSpc="1">
            <a:prstTxWarp prst="textNoShape">
              <a:avLst/>
            </a:prstTxWarp>
          </a:bodyPr>
          <a:lstStyle/>
          <a:p>
            <a:pPr fontAlgn="base">
              <a:spcBef>
                <a:spcPct val="0"/>
              </a:spcBef>
              <a:spcAft>
                <a:spcPct val="0"/>
              </a:spcAft>
              <a:defRPr/>
            </a:pPr>
            <a:fld id="{5A8B241D-D7E8-4E60-B034-CFD9284483A0}" type="slidenum">
              <a:rPr lang="en-US" smtClean="0"/>
              <a:pPr fontAlgn="base">
                <a:spcBef>
                  <a:spcPct val="0"/>
                </a:spcBef>
                <a:spcAft>
                  <a:spcPct val="0"/>
                </a:spcAft>
                <a:defRPr/>
              </a:pPr>
              <a:t>13</a:t>
            </a:fld>
            <a:endParaRPr lang="en-US" smtClean="0"/>
          </a:p>
        </p:txBody>
      </p:sp>
      <p:sp>
        <p:nvSpPr>
          <p:cNvPr id="5" name="Title 4"/>
          <p:cNvSpPr>
            <a:spLocks noGrp="1"/>
          </p:cNvSpPr>
          <p:nvPr>
            <p:ph type="title"/>
          </p:nvPr>
        </p:nvSpPr>
        <p:spPr/>
        <p:txBody>
          <a:bodyPr/>
          <a:lstStyle/>
          <a:p>
            <a:pPr eaLnBrk="1" fontAlgn="auto" hangingPunct="1">
              <a:spcAft>
                <a:spcPts val="0"/>
              </a:spcAft>
              <a:defRPr/>
            </a:pPr>
            <a:r>
              <a:rPr lang="en-US" dirty="0" smtClean="0"/>
              <a:t>Other Malware Attacks</a:t>
            </a:r>
            <a:endParaRPr lang="en-US" dirty="0"/>
          </a:p>
        </p:txBody>
      </p:sp>
      <p:sp>
        <p:nvSpPr>
          <p:cNvPr id="6" name="Rounded Rectangle 5"/>
          <p:cNvSpPr/>
          <p:nvPr/>
        </p:nvSpPr>
        <p:spPr>
          <a:xfrm>
            <a:off x="533400" y="2209800"/>
            <a:ext cx="8001000" cy="2971800"/>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sz="2400" dirty="0"/>
          </a:p>
          <a:p>
            <a:pPr algn="ctr">
              <a:defRPr/>
            </a:pPr>
            <a:r>
              <a:rPr lang="en-US" sz="2400" dirty="0"/>
              <a:t>In phishing attacks victims receive email messages that appear to come from a bank or another firm with which the victim does business. The message may even direct the victim to an authentic-looking website. The official appearance of the message and website often fool the victim into giving out sensitive information. </a:t>
            </a:r>
          </a:p>
          <a:p>
            <a:pPr algn="ctr">
              <a:defRPr/>
            </a:pPr>
            <a:endParaRPr lang="en-US" sz="2400" dirty="0"/>
          </a:p>
        </p:txBody>
      </p:sp>
      <p:sp>
        <p:nvSpPr>
          <p:cNvPr id="7" name="Rounded Rectangle 6"/>
          <p:cNvSpPr/>
          <p:nvPr/>
        </p:nvSpPr>
        <p:spPr>
          <a:xfrm>
            <a:off x="533400" y="5334000"/>
            <a:ext cx="8001000" cy="1143000"/>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2400" dirty="0"/>
              <a:t>A Gartner survey in 2007 revealed that US consumers were scammed out of USD 3.2 billion that year. </a:t>
            </a:r>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Footer Placeholder 4"/>
          <p:cNvSpPr>
            <a:spLocks noGrp="1"/>
          </p:cNvSpPr>
          <p:nvPr>
            <p:ph type="ftr" sz="quarter" idx="10"/>
          </p:nvPr>
        </p:nvSpPr>
        <p:spPr bwMode="auto">
          <a:noFill/>
          <a:ln>
            <a:miter lim="800000"/>
            <a:headEnd/>
            <a:tailEnd/>
          </a:ln>
        </p:spPr>
        <p:txBody>
          <a:bodyPr/>
          <a:lstStyle/>
          <a:p>
            <a:r>
              <a:rPr lang="en-US" smtClean="0"/>
              <a:t>Copyright Pearson Prentice-Hall 2010</a:t>
            </a:r>
          </a:p>
        </p:txBody>
      </p:sp>
      <p:sp>
        <p:nvSpPr>
          <p:cNvPr id="94211" name="Content Placeholder 1"/>
          <p:cNvSpPr>
            <a:spLocks noGrp="1"/>
          </p:cNvSpPr>
          <p:nvPr>
            <p:ph idx="1"/>
          </p:nvPr>
        </p:nvSpPr>
        <p:spPr>
          <a:xfrm>
            <a:off x="457200" y="1219200"/>
            <a:ext cx="8229600" cy="5072063"/>
          </a:xfrm>
        </p:spPr>
        <p:txBody>
          <a:bodyPr/>
          <a:lstStyle/>
          <a:p>
            <a:pPr eaLnBrk="1">
              <a:defRPr/>
            </a:pPr>
            <a:r>
              <a:rPr lang="en-US" b="1" dirty="0" smtClean="0"/>
              <a:t>Social Engineering in Malware</a:t>
            </a:r>
          </a:p>
          <a:p>
            <a:pPr lvl="2" eaLnBrk="1">
              <a:spcBef>
                <a:spcPts val="1200"/>
              </a:spcBef>
              <a:defRPr/>
            </a:pPr>
            <a:r>
              <a:rPr lang="en-US" dirty="0" smtClean="0">
                <a:solidFill>
                  <a:schemeClr val="accent4"/>
                </a:solidFill>
              </a:rPr>
              <a:t>Phishing</a:t>
            </a:r>
          </a:p>
          <a:p>
            <a:pPr eaLnBrk="1" hangingPunct="1">
              <a:defRPr/>
            </a:pPr>
            <a:endParaRPr lang="en-US" dirty="0" smtClean="0"/>
          </a:p>
          <a:p>
            <a:pPr lvl="1" eaLnBrk="1" hangingPunct="1">
              <a:defRPr/>
            </a:pPr>
            <a:endParaRPr lang="en-US" dirty="0" smtClean="0"/>
          </a:p>
        </p:txBody>
      </p:sp>
      <p:sp>
        <p:nvSpPr>
          <p:cNvPr id="45059" name="Slide Number Placeholder 3"/>
          <p:cNvSpPr>
            <a:spLocks noGrp="1"/>
          </p:cNvSpPr>
          <p:nvPr>
            <p:ph type="sldNum" sz="quarter" idx="11"/>
          </p:nvPr>
        </p:nvSpPr>
        <p:spPr bwMode="auto">
          <a:ln>
            <a:miter lim="800000"/>
            <a:headEnd/>
            <a:tailEnd/>
          </a:ln>
        </p:spPr>
        <p:txBody>
          <a:bodyPr wrap="square" lIns="91440" tIns="45720" rIns="91440" bIns="45720" numCol="1" anchorCtr="0" compatLnSpc="1">
            <a:prstTxWarp prst="textNoShape">
              <a:avLst/>
            </a:prstTxWarp>
          </a:bodyPr>
          <a:lstStyle/>
          <a:p>
            <a:pPr fontAlgn="base">
              <a:spcBef>
                <a:spcPct val="0"/>
              </a:spcBef>
              <a:spcAft>
                <a:spcPct val="0"/>
              </a:spcAft>
              <a:defRPr/>
            </a:pPr>
            <a:fld id="{7CA102A0-F929-4673-8C80-F95D30B65C51}" type="slidenum">
              <a:rPr lang="en-US" smtClean="0"/>
              <a:pPr fontAlgn="base">
                <a:spcBef>
                  <a:spcPct val="0"/>
                </a:spcBef>
                <a:spcAft>
                  <a:spcPct val="0"/>
                </a:spcAft>
                <a:defRPr/>
              </a:pPr>
              <a:t>14</a:t>
            </a:fld>
            <a:endParaRPr lang="en-US" smtClean="0"/>
          </a:p>
        </p:txBody>
      </p:sp>
      <p:sp>
        <p:nvSpPr>
          <p:cNvPr id="5" name="Title 4"/>
          <p:cNvSpPr>
            <a:spLocks noGrp="1"/>
          </p:cNvSpPr>
          <p:nvPr>
            <p:ph type="title"/>
          </p:nvPr>
        </p:nvSpPr>
        <p:spPr/>
        <p:txBody>
          <a:bodyPr/>
          <a:lstStyle/>
          <a:p>
            <a:pPr eaLnBrk="1" fontAlgn="auto" hangingPunct="1">
              <a:spcAft>
                <a:spcPts val="0"/>
              </a:spcAft>
              <a:defRPr/>
            </a:pPr>
            <a:r>
              <a:rPr lang="en-US" dirty="0" smtClean="0"/>
              <a:t>Other Malware Attacks</a:t>
            </a:r>
            <a:endParaRPr lang="en-US" dirty="0"/>
          </a:p>
        </p:txBody>
      </p:sp>
      <p:sp>
        <p:nvSpPr>
          <p:cNvPr id="6" name="Rounded Rectangle 5"/>
          <p:cNvSpPr/>
          <p:nvPr/>
        </p:nvSpPr>
        <p:spPr>
          <a:xfrm>
            <a:off x="457200" y="2209800"/>
            <a:ext cx="8001000" cy="2286000"/>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sz="2800" dirty="0"/>
          </a:p>
          <a:p>
            <a:pPr algn="ctr">
              <a:defRPr/>
            </a:pPr>
            <a:r>
              <a:rPr lang="en-US" sz="2800" dirty="0"/>
              <a:t>In 2004 when phishing was fairly new but already well known to consumers, a study showed consumers a group of email messages and asked whether each email was a phishing attack or not. </a:t>
            </a:r>
          </a:p>
          <a:p>
            <a:pPr algn="ctr">
              <a:defRPr/>
            </a:pPr>
            <a:r>
              <a:rPr lang="en-US" sz="2800" dirty="0"/>
              <a:t> </a:t>
            </a:r>
          </a:p>
        </p:txBody>
      </p:sp>
      <p:sp>
        <p:nvSpPr>
          <p:cNvPr id="8" name="Rounded Rectangle 7"/>
          <p:cNvSpPr/>
          <p:nvPr/>
        </p:nvSpPr>
        <p:spPr>
          <a:xfrm>
            <a:off x="457200" y="4648200"/>
            <a:ext cx="8001000" cy="1905000"/>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sz="2800" dirty="0"/>
          </a:p>
          <a:p>
            <a:pPr algn="ctr">
              <a:defRPr/>
            </a:pPr>
            <a:r>
              <a:rPr lang="en-US" sz="2800" dirty="0"/>
              <a:t>The consumers judged 28% of the phishing messages to be legitimate messages. They also believed a fair number of legitimate messages were phishing messages.  </a:t>
            </a:r>
          </a:p>
          <a:p>
            <a:pPr algn="ctr">
              <a:defRPr/>
            </a:pPr>
            <a:endParaRPr lang="en-US" sz="2800" dirty="0"/>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Footer Placeholder 4"/>
          <p:cNvSpPr>
            <a:spLocks noGrp="1"/>
          </p:cNvSpPr>
          <p:nvPr>
            <p:ph type="ftr" sz="quarter" idx="10"/>
          </p:nvPr>
        </p:nvSpPr>
        <p:spPr bwMode="auto">
          <a:noFill/>
          <a:ln>
            <a:miter lim="800000"/>
            <a:headEnd/>
            <a:tailEnd/>
          </a:ln>
        </p:spPr>
        <p:txBody>
          <a:bodyPr/>
          <a:lstStyle/>
          <a:p>
            <a:r>
              <a:rPr lang="en-US" smtClean="0"/>
              <a:t>Copyright Pearson Prentice-Hall 2010</a:t>
            </a:r>
          </a:p>
        </p:txBody>
      </p:sp>
      <p:sp>
        <p:nvSpPr>
          <p:cNvPr id="24579" name="Content Placeholder 1"/>
          <p:cNvSpPr>
            <a:spLocks noGrp="1"/>
          </p:cNvSpPr>
          <p:nvPr>
            <p:ph idx="1"/>
          </p:nvPr>
        </p:nvSpPr>
        <p:spPr>
          <a:xfrm>
            <a:off x="457200" y="1481138"/>
            <a:ext cx="8229600" cy="5072062"/>
          </a:xfrm>
        </p:spPr>
        <p:txBody>
          <a:bodyPr/>
          <a:lstStyle/>
          <a:p>
            <a:pPr eaLnBrk="1"/>
            <a:r>
              <a:rPr lang="en-US" b="1" smtClean="0"/>
              <a:t>Social Engineering in Malware</a:t>
            </a:r>
          </a:p>
          <a:p>
            <a:pPr lvl="2" eaLnBrk="1">
              <a:spcBef>
                <a:spcPts val="1200"/>
              </a:spcBef>
            </a:pPr>
            <a:r>
              <a:rPr lang="en-US" smtClean="0"/>
              <a:t>Spear phishing (aimed at individuals or specific groups)</a:t>
            </a:r>
          </a:p>
          <a:p>
            <a:pPr eaLnBrk="1" hangingPunct="1"/>
            <a:endParaRPr lang="en-US" smtClean="0"/>
          </a:p>
          <a:p>
            <a:pPr lvl="1" eaLnBrk="1" hangingPunct="1"/>
            <a:endParaRPr lang="en-US" smtClean="0"/>
          </a:p>
        </p:txBody>
      </p:sp>
      <p:sp>
        <p:nvSpPr>
          <p:cNvPr id="45059" name="Slide Number Placeholder 3"/>
          <p:cNvSpPr>
            <a:spLocks noGrp="1"/>
          </p:cNvSpPr>
          <p:nvPr>
            <p:ph type="sldNum" sz="quarter" idx="11"/>
          </p:nvPr>
        </p:nvSpPr>
        <p:spPr bwMode="auto">
          <a:ln>
            <a:miter lim="800000"/>
            <a:headEnd/>
            <a:tailEnd/>
          </a:ln>
        </p:spPr>
        <p:txBody>
          <a:bodyPr wrap="square" lIns="91440" tIns="45720" rIns="91440" bIns="45720" numCol="1" anchorCtr="0" compatLnSpc="1">
            <a:prstTxWarp prst="textNoShape">
              <a:avLst/>
            </a:prstTxWarp>
          </a:bodyPr>
          <a:lstStyle/>
          <a:p>
            <a:pPr fontAlgn="base">
              <a:spcBef>
                <a:spcPct val="0"/>
              </a:spcBef>
              <a:spcAft>
                <a:spcPct val="0"/>
              </a:spcAft>
              <a:defRPr/>
            </a:pPr>
            <a:fld id="{FBE84C1C-70B5-43DE-B4A7-E68979E2D881}" type="slidenum">
              <a:rPr lang="en-US" smtClean="0"/>
              <a:pPr fontAlgn="base">
                <a:spcBef>
                  <a:spcPct val="0"/>
                </a:spcBef>
                <a:spcAft>
                  <a:spcPct val="0"/>
                </a:spcAft>
                <a:defRPr/>
              </a:pPr>
              <a:t>15</a:t>
            </a:fld>
            <a:endParaRPr lang="en-US" smtClean="0"/>
          </a:p>
        </p:txBody>
      </p:sp>
      <p:sp>
        <p:nvSpPr>
          <p:cNvPr id="5" name="Title 4"/>
          <p:cNvSpPr>
            <a:spLocks noGrp="1"/>
          </p:cNvSpPr>
          <p:nvPr>
            <p:ph type="title"/>
          </p:nvPr>
        </p:nvSpPr>
        <p:spPr/>
        <p:txBody>
          <a:bodyPr/>
          <a:lstStyle/>
          <a:p>
            <a:pPr eaLnBrk="1" fontAlgn="auto" hangingPunct="1">
              <a:spcAft>
                <a:spcPts val="0"/>
              </a:spcAft>
              <a:defRPr/>
            </a:pPr>
            <a:r>
              <a:rPr lang="en-US" dirty="0" smtClean="0"/>
              <a:t>Other Malware Attacks</a:t>
            </a:r>
            <a:endParaRPr lang="en-US" dirty="0"/>
          </a:p>
        </p:txBody>
      </p:sp>
      <p:sp>
        <p:nvSpPr>
          <p:cNvPr id="6" name="Rounded Rectangle 5"/>
          <p:cNvSpPr/>
          <p:nvPr/>
        </p:nvSpPr>
        <p:spPr>
          <a:xfrm>
            <a:off x="533400" y="2819400"/>
            <a:ext cx="8229600" cy="1219200"/>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2400" dirty="0"/>
              <a:t>Normally phishing attacks tend to appeal broadly to many people so they can dupe as many people as possible. </a:t>
            </a:r>
          </a:p>
        </p:txBody>
      </p:sp>
      <p:sp>
        <p:nvSpPr>
          <p:cNvPr id="7" name="Rounded Rectangle 6"/>
          <p:cNvSpPr/>
          <p:nvPr/>
        </p:nvSpPr>
        <p:spPr>
          <a:xfrm>
            <a:off x="533400" y="4191000"/>
            <a:ext cx="8229600" cy="2209800"/>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2400" dirty="0"/>
              <a:t>In one case a number of CEOs received a message disguising itself as a court order. The message directed the CEOs to a website uscourts.com. There the CEOs could find court documents and a plug-in to view the documents. The plug-in was spyware !</a:t>
            </a:r>
          </a:p>
          <a:p>
            <a:pPr algn="ctr">
              <a:defRPr/>
            </a:pPr>
            <a:r>
              <a:rPr lang="en-US" sz="2400" dirty="0"/>
              <a:t>(</a:t>
            </a:r>
            <a:r>
              <a:rPr lang="en-US" sz="2400" dirty="0">
                <a:hlinkClick r:id="rId3"/>
              </a:rPr>
              <a:t>http://www.pcworld.com</a:t>
            </a:r>
            <a:r>
              <a:rPr lang="en-US" sz="2400" dirty="0"/>
              <a:t>) ; 2008</a:t>
            </a:r>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Footer Placeholder 4"/>
          <p:cNvSpPr>
            <a:spLocks noGrp="1"/>
          </p:cNvSpPr>
          <p:nvPr>
            <p:ph type="ftr" sz="quarter" idx="10"/>
          </p:nvPr>
        </p:nvSpPr>
        <p:spPr bwMode="auto">
          <a:noFill/>
          <a:ln>
            <a:miter lim="800000"/>
            <a:headEnd/>
            <a:tailEnd/>
          </a:ln>
        </p:spPr>
        <p:txBody>
          <a:bodyPr/>
          <a:lstStyle/>
          <a:p>
            <a:r>
              <a:rPr lang="en-US" smtClean="0"/>
              <a:t>Copyright Pearson Prentice-Hall 2010</a:t>
            </a:r>
          </a:p>
        </p:txBody>
      </p:sp>
      <p:sp>
        <p:nvSpPr>
          <p:cNvPr id="25603" name="Content Placeholder 1"/>
          <p:cNvSpPr>
            <a:spLocks noGrp="1"/>
          </p:cNvSpPr>
          <p:nvPr>
            <p:ph idx="1"/>
          </p:nvPr>
        </p:nvSpPr>
        <p:spPr>
          <a:xfrm>
            <a:off x="457200" y="1481138"/>
            <a:ext cx="8229600" cy="5072062"/>
          </a:xfrm>
        </p:spPr>
        <p:txBody>
          <a:bodyPr/>
          <a:lstStyle/>
          <a:p>
            <a:pPr eaLnBrk="1"/>
            <a:r>
              <a:rPr lang="en-US" b="1" smtClean="0"/>
              <a:t>Social Engineering in Malware</a:t>
            </a:r>
          </a:p>
          <a:p>
            <a:pPr lvl="2" eaLnBrk="1">
              <a:spcBef>
                <a:spcPts val="1200"/>
              </a:spcBef>
            </a:pPr>
            <a:r>
              <a:rPr lang="en-US" smtClean="0"/>
              <a:t>Hoaxes</a:t>
            </a:r>
          </a:p>
          <a:p>
            <a:pPr eaLnBrk="1" hangingPunct="1"/>
            <a:endParaRPr lang="en-US" smtClean="0"/>
          </a:p>
          <a:p>
            <a:pPr lvl="1" eaLnBrk="1" hangingPunct="1"/>
            <a:endParaRPr lang="en-US" smtClean="0"/>
          </a:p>
        </p:txBody>
      </p:sp>
      <p:sp>
        <p:nvSpPr>
          <p:cNvPr id="45059" name="Slide Number Placeholder 3"/>
          <p:cNvSpPr>
            <a:spLocks noGrp="1"/>
          </p:cNvSpPr>
          <p:nvPr>
            <p:ph type="sldNum" sz="quarter" idx="11"/>
          </p:nvPr>
        </p:nvSpPr>
        <p:spPr bwMode="auto">
          <a:ln>
            <a:miter lim="800000"/>
            <a:headEnd/>
            <a:tailEnd/>
          </a:ln>
        </p:spPr>
        <p:txBody>
          <a:bodyPr wrap="square" lIns="91440" tIns="45720" rIns="91440" bIns="45720" numCol="1" anchorCtr="0" compatLnSpc="1">
            <a:prstTxWarp prst="textNoShape">
              <a:avLst/>
            </a:prstTxWarp>
          </a:bodyPr>
          <a:lstStyle/>
          <a:p>
            <a:pPr fontAlgn="base">
              <a:spcBef>
                <a:spcPct val="0"/>
              </a:spcBef>
              <a:spcAft>
                <a:spcPct val="0"/>
              </a:spcAft>
              <a:defRPr/>
            </a:pPr>
            <a:fld id="{156E71AC-DEDC-4898-935C-8818985C7A0D}" type="slidenum">
              <a:rPr lang="en-US" smtClean="0"/>
              <a:pPr fontAlgn="base">
                <a:spcBef>
                  <a:spcPct val="0"/>
                </a:spcBef>
                <a:spcAft>
                  <a:spcPct val="0"/>
                </a:spcAft>
                <a:defRPr/>
              </a:pPr>
              <a:t>16</a:t>
            </a:fld>
            <a:endParaRPr lang="en-US" smtClean="0"/>
          </a:p>
        </p:txBody>
      </p:sp>
      <p:sp>
        <p:nvSpPr>
          <p:cNvPr id="5" name="Title 4"/>
          <p:cNvSpPr>
            <a:spLocks noGrp="1"/>
          </p:cNvSpPr>
          <p:nvPr>
            <p:ph type="title"/>
          </p:nvPr>
        </p:nvSpPr>
        <p:spPr/>
        <p:txBody>
          <a:bodyPr/>
          <a:lstStyle/>
          <a:p>
            <a:pPr eaLnBrk="1" fontAlgn="auto" hangingPunct="1">
              <a:spcAft>
                <a:spcPts val="0"/>
              </a:spcAft>
              <a:defRPr/>
            </a:pPr>
            <a:r>
              <a:rPr lang="en-US" dirty="0" smtClean="0"/>
              <a:t>Other Malware Attacks</a:t>
            </a:r>
            <a:endParaRPr lang="en-US" dirty="0"/>
          </a:p>
        </p:txBody>
      </p:sp>
      <p:sp>
        <p:nvSpPr>
          <p:cNvPr id="6" name="Rounded Rectangle 5"/>
          <p:cNvSpPr/>
          <p:nvPr/>
        </p:nvSpPr>
        <p:spPr>
          <a:xfrm>
            <a:off x="838200" y="2590800"/>
            <a:ext cx="7696200" cy="2057400"/>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2400" dirty="0"/>
              <a:t>The sulfnbk.exe hoax told computers that a virus called AOL.exe was travelling around the Internet. The hoax said that they should delete the file sulfnbk.exe. Victims who did so were really deleting their AOL access </a:t>
            </a:r>
          </a:p>
        </p:txBody>
      </p:sp>
      <p:sp>
        <p:nvSpPr>
          <p:cNvPr id="7" name="Rounded Rectangle 6"/>
          <p:cNvSpPr/>
          <p:nvPr/>
        </p:nvSpPr>
        <p:spPr>
          <a:xfrm>
            <a:off x="838200" y="4876800"/>
            <a:ext cx="7696200" cy="1752600"/>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2400" dirty="0"/>
              <a:t>Other hoaxes have tried to persuade victims to delete their antivirus protection and even critical operating files needed for their computers operation. </a:t>
            </a:r>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normAutofit fontScale="90000"/>
          </a:bodyPr>
          <a:lstStyle/>
          <a:p>
            <a:pPr algn="ctr">
              <a:defRPr/>
            </a:pPr>
            <a:r>
              <a:rPr lang="en-US" dirty="0" err="1" smtClean="0"/>
              <a:t>MessageLabs</a:t>
            </a:r>
            <a:r>
              <a:rPr lang="en-US" dirty="0" smtClean="0"/>
              <a:t> Intelligence</a:t>
            </a:r>
            <a:br>
              <a:rPr lang="en-US" dirty="0" smtClean="0"/>
            </a:br>
            <a:r>
              <a:rPr lang="en-US" sz="3100" dirty="0" smtClean="0"/>
              <a:t>http://www.messagelabs.com</a:t>
            </a:r>
            <a:endParaRPr lang="en-US" dirty="0"/>
          </a:p>
        </p:txBody>
      </p:sp>
      <p:sp>
        <p:nvSpPr>
          <p:cNvPr id="26627" name="Footer Placeholder 3"/>
          <p:cNvSpPr>
            <a:spLocks noGrp="1"/>
          </p:cNvSpPr>
          <p:nvPr>
            <p:ph type="ftr" sz="quarter" idx="10"/>
          </p:nvPr>
        </p:nvSpPr>
        <p:spPr bwMode="auto">
          <a:noFill/>
          <a:ln>
            <a:miter lim="800000"/>
            <a:headEnd/>
            <a:tailEnd/>
          </a:ln>
        </p:spPr>
        <p:txBody>
          <a:bodyPr/>
          <a:lstStyle/>
          <a:p>
            <a:r>
              <a:rPr lang="en-US" smtClean="0"/>
              <a:t>Copyright Pearson Prentice-Hall 2010</a:t>
            </a:r>
          </a:p>
        </p:txBody>
      </p:sp>
      <p:sp>
        <p:nvSpPr>
          <p:cNvPr id="5" name="Slide Number Placeholder 4"/>
          <p:cNvSpPr>
            <a:spLocks noGrp="1"/>
          </p:cNvSpPr>
          <p:nvPr>
            <p:ph type="sldNum" sz="quarter" idx="11"/>
          </p:nvPr>
        </p:nvSpPr>
        <p:spPr/>
        <p:txBody>
          <a:bodyPr/>
          <a:lstStyle/>
          <a:p>
            <a:pPr>
              <a:defRPr/>
            </a:pPr>
            <a:fld id="{1E7DD3B3-433A-4BD7-9B69-5ECCCDD9E829}" type="slidenum">
              <a:rPr lang="en-US" smtClean="0"/>
              <a:pPr>
                <a:defRPr/>
              </a:pPr>
              <a:t>17</a:t>
            </a:fld>
            <a:endParaRPr lang="en-US" dirty="0"/>
          </a:p>
        </p:txBody>
      </p:sp>
      <p:pic>
        <p:nvPicPr>
          <p:cNvPr id="26629" name="Picture 2"/>
          <p:cNvPicPr>
            <a:picLocks noChangeAspect="1" noChangeArrowheads="1"/>
          </p:cNvPicPr>
          <p:nvPr/>
        </p:nvPicPr>
        <p:blipFill>
          <a:blip r:embed="rId2"/>
          <a:srcRect/>
          <a:stretch>
            <a:fillRect/>
          </a:stretch>
        </p:blipFill>
        <p:spPr bwMode="auto">
          <a:xfrm>
            <a:off x="-206375" y="1543050"/>
            <a:ext cx="9350375" cy="432435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normAutofit fontScale="90000"/>
          </a:bodyPr>
          <a:lstStyle/>
          <a:p>
            <a:pPr algn="ctr">
              <a:defRPr/>
            </a:pPr>
            <a:r>
              <a:rPr lang="en-US" dirty="0" err="1" smtClean="0"/>
              <a:t>MessageLabs</a:t>
            </a:r>
            <a:r>
              <a:rPr lang="en-US" dirty="0" smtClean="0"/>
              <a:t> Intelligence</a:t>
            </a:r>
            <a:br>
              <a:rPr lang="en-US" dirty="0" smtClean="0"/>
            </a:br>
            <a:r>
              <a:rPr lang="en-US" sz="3100" dirty="0" smtClean="0"/>
              <a:t>http://www.messagelabs.com</a:t>
            </a:r>
            <a:endParaRPr lang="en-US" dirty="0"/>
          </a:p>
        </p:txBody>
      </p:sp>
      <p:sp>
        <p:nvSpPr>
          <p:cNvPr id="27651" name="Footer Placeholder 3"/>
          <p:cNvSpPr>
            <a:spLocks noGrp="1"/>
          </p:cNvSpPr>
          <p:nvPr>
            <p:ph type="ftr" sz="quarter" idx="10"/>
          </p:nvPr>
        </p:nvSpPr>
        <p:spPr bwMode="auto">
          <a:noFill/>
          <a:ln>
            <a:miter lim="800000"/>
            <a:headEnd/>
            <a:tailEnd/>
          </a:ln>
        </p:spPr>
        <p:txBody>
          <a:bodyPr/>
          <a:lstStyle/>
          <a:p>
            <a:r>
              <a:rPr lang="en-US" smtClean="0"/>
              <a:t>Copyright Pearson Prentice-Hall 2010</a:t>
            </a:r>
          </a:p>
        </p:txBody>
      </p:sp>
      <p:sp>
        <p:nvSpPr>
          <p:cNvPr id="5" name="Slide Number Placeholder 4"/>
          <p:cNvSpPr>
            <a:spLocks noGrp="1"/>
          </p:cNvSpPr>
          <p:nvPr>
            <p:ph type="sldNum" sz="quarter" idx="11"/>
          </p:nvPr>
        </p:nvSpPr>
        <p:spPr/>
        <p:txBody>
          <a:bodyPr/>
          <a:lstStyle/>
          <a:p>
            <a:pPr>
              <a:defRPr/>
            </a:pPr>
            <a:fld id="{4B594D64-4522-4CA7-9193-8860FE1CB0C5}" type="slidenum">
              <a:rPr lang="en-US" smtClean="0"/>
              <a:pPr>
                <a:defRPr/>
              </a:pPr>
              <a:t>18</a:t>
            </a:fld>
            <a:endParaRPr lang="en-US" dirty="0"/>
          </a:p>
        </p:txBody>
      </p:sp>
      <p:pic>
        <p:nvPicPr>
          <p:cNvPr id="27653" name="Picture 2"/>
          <p:cNvPicPr>
            <a:picLocks noChangeAspect="1" noChangeArrowheads="1"/>
          </p:cNvPicPr>
          <p:nvPr/>
        </p:nvPicPr>
        <p:blipFill>
          <a:blip r:embed="rId2"/>
          <a:srcRect/>
          <a:stretch>
            <a:fillRect/>
          </a:stretch>
        </p:blipFill>
        <p:spPr bwMode="auto">
          <a:xfrm>
            <a:off x="0" y="1674813"/>
            <a:ext cx="9144000" cy="3508375"/>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normAutofit fontScale="90000"/>
          </a:bodyPr>
          <a:lstStyle/>
          <a:p>
            <a:pPr algn="ctr">
              <a:defRPr/>
            </a:pPr>
            <a:r>
              <a:rPr lang="en-US" dirty="0" err="1" smtClean="0"/>
              <a:t>MessageLabs</a:t>
            </a:r>
            <a:r>
              <a:rPr lang="en-US" dirty="0" smtClean="0"/>
              <a:t> Intelligence</a:t>
            </a:r>
            <a:br>
              <a:rPr lang="en-US" dirty="0" smtClean="0"/>
            </a:br>
            <a:r>
              <a:rPr lang="en-US" sz="3100" dirty="0" smtClean="0"/>
              <a:t>http://www.messagelabs.com</a:t>
            </a:r>
            <a:endParaRPr lang="en-US" dirty="0"/>
          </a:p>
        </p:txBody>
      </p:sp>
      <p:sp>
        <p:nvSpPr>
          <p:cNvPr id="28675" name="Footer Placeholder 3"/>
          <p:cNvSpPr>
            <a:spLocks noGrp="1"/>
          </p:cNvSpPr>
          <p:nvPr>
            <p:ph type="ftr" sz="quarter" idx="10"/>
          </p:nvPr>
        </p:nvSpPr>
        <p:spPr bwMode="auto">
          <a:noFill/>
          <a:ln>
            <a:miter lim="800000"/>
            <a:headEnd/>
            <a:tailEnd/>
          </a:ln>
        </p:spPr>
        <p:txBody>
          <a:bodyPr/>
          <a:lstStyle/>
          <a:p>
            <a:r>
              <a:rPr lang="en-US" smtClean="0"/>
              <a:t>Copyright Pearson Prentice-Hall 2010</a:t>
            </a:r>
          </a:p>
        </p:txBody>
      </p:sp>
      <p:sp>
        <p:nvSpPr>
          <p:cNvPr id="5" name="Slide Number Placeholder 4"/>
          <p:cNvSpPr>
            <a:spLocks noGrp="1"/>
          </p:cNvSpPr>
          <p:nvPr>
            <p:ph type="sldNum" sz="quarter" idx="11"/>
          </p:nvPr>
        </p:nvSpPr>
        <p:spPr/>
        <p:txBody>
          <a:bodyPr/>
          <a:lstStyle/>
          <a:p>
            <a:pPr>
              <a:defRPr/>
            </a:pPr>
            <a:fld id="{29C4E1BA-226E-46AF-8507-81618CBC92FF}" type="slidenum">
              <a:rPr lang="en-US" smtClean="0"/>
              <a:pPr>
                <a:defRPr/>
              </a:pPr>
              <a:t>19</a:t>
            </a:fld>
            <a:endParaRPr lang="en-US" dirty="0"/>
          </a:p>
        </p:txBody>
      </p:sp>
      <p:pic>
        <p:nvPicPr>
          <p:cNvPr id="28677" name="Picture 2"/>
          <p:cNvPicPr>
            <a:picLocks noChangeAspect="1" noChangeArrowheads="1"/>
          </p:cNvPicPr>
          <p:nvPr/>
        </p:nvPicPr>
        <p:blipFill>
          <a:blip r:embed="rId2"/>
          <a:srcRect/>
          <a:stretch>
            <a:fillRect/>
          </a:stretch>
        </p:blipFill>
        <p:spPr bwMode="auto">
          <a:xfrm>
            <a:off x="0" y="1636713"/>
            <a:ext cx="9042400" cy="3544887"/>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normAutofit fontScale="90000"/>
          </a:bodyPr>
          <a:lstStyle/>
          <a:p>
            <a:pPr algn="ctr">
              <a:defRPr/>
            </a:pPr>
            <a:r>
              <a:rPr lang="en-US" dirty="0" err="1" smtClean="0"/>
              <a:t>MessageLabs</a:t>
            </a:r>
            <a:r>
              <a:rPr lang="en-US" dirty="0" smtClean="0"/>
              <a:t> Intelligence</a:t>
            </a:r>
            <a:br>
              <a:rPr lang="en-US" dirty="0" smtClean="0"/>
            </a:br>
            <a:r>
              <a:rPr lang="en-US" sz="3100" dirty="0" smtClean="0"/>
              <a:t>http://www.messagelabs.com</a:t>
            </a:r>
            <a:endParaRPr lang="en-US" dirty="0"/>
          </a:p>
        </p:txBody>
      </p:sp>
      <p:sp>
        <p:nvSpPr>
          <p:cNvPr id="29699" name="Footer Placeholder 3"/>
          <p:cNvSpPr>
            <a:spLocks noGrp="1"/>
          </p:cNvSpPr>
          <p:nvPr>
            <p:ph type="ftr" sz="quarter" idx="10"/>
          </p:nvPr>
        </p:nvSpPr>
        <p:spPr bwMode="auto">
          <a:noFill/>
          <a:ln>
            <a:miter lim="800000"/>
            <a:headEnd/>
            <a:tailEnd/>
          </a:ln>
        </p:spPr>
        <p:txBody>
          <a:bodyPr/>
          <a:lstStyle/>
          <a:p>
            <a:r>
              <a:rPr lang="en-US" smtClean="0"/>
              <a:t>Copyright Pearson Prentice-Hall 2010</a:t>
            </a:r>
          </a:p>
        </p:txBody>
      </p:sp>
      <p:sp>
        <p:nvSpPr>
          <p:cNvPr id="5" name="Slide Number Placeholder 4"/>
          <p:cNvSpPr>
            <a:spLocks noGrp="1"/>
          </p:cNvSpPr>
          <p:nvPr>
            <p:ph type="sldNum" sz="quarter" idx="11"/>
          </p:nvPr>
        </p:nvSpPr>
        <p:spPr/>
        <p:txBody>
          <a:bodyPr/>
          <a:lstStyle/>
          <a:p>
            <a:pPr>
              <a:defRPr/>
            </a:pPr>
            <a:fld id="{E0943744-0F80-4067-9A7B-FD5BE2AE16B5}" type="slidenum">
              <a:rPr lang="en-US" smtClean="0"/>
              <a:pPr>
                <a:defRPr/>
              </a:pPr>
              <a:t>20</a:t>
            </a:fld>
            <a:endParaRPr lang="en-US" dirty="0"/>
          </a:p>
        </p:txBody>
      </p:sp>
      <p:pic>
        <p:nvPicPr>
          <p:cNvPr id="29701" name="Picture 2"/>
          <p:cNvPicPr>
            <a:picLocks noChangeAspect="1" noChangeArrowheads="1"/>
          </p:cNvPicPr>
          <p:nvPr/>
        </p:nvPicPr>
        <p:blipFill>
          <a:blip r:embed="rId2"/>
          <a:srcRect/>
          <a:stretch>
            <a:fillRect/>
          </a:stretch>
        </p:blipFill>
        <p:spPr bwMode="auto">
          <a:xfrm>
            <a:off x="158750" y="2057400"/>
            <a:ext cx="8985250" cy="2792413"/>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Content Placeholder 1"/>
          <p:cNvSpPr>
            <a:spLocks noGrp="1"/>
          </p:cNvSpPr>
          <p:nvPr>
            <p:ph idx="1"/>
          </p:nvPr>
        </p:nvSpPr>
        <p:spPr/>
        <p:txBody>
          <a:bodyPr/>
          <a:lstStyle/>
          <a:p>
            <a:r>
              <a:rPr lang="en-US" sz="2300" smtClean="0"/>
              <a:t>Unsubscribe from legitimate mailings that you no longer want to receive. </a:t>
            </a:r>
          </a:p>
          <a:p>
            <a:r>
              <a:rPr lang="en-US" sz="2300" smtClean="0"/>
              <a:t>Be selective about the Web sites where you register your email address. </a:t>
            </a:r>
          </a:p>
          <a:p>
            <a:r>
              <a:rPr lang="en-US" sz="2300" smtClean="0"/>
              <a:t>Avoid publishing your email address on the Internet. </a:t>
            </a:r>
          </a:p>
          <a:p>
            <a:r>
              <a:rPr lang="en-US" sz="2300" smtClean="0"/>
              <a:t>Delete all spam. </a:t>
            </a:r>
          </a:p>
          <a:p>
            <a:r>
              <a:rPr lang="en-US" sz="2300" smtClean="0"/>
              <a:t>Avoid clicking on suspicious links in email or IM messages as these may be links to spoofed websites. </a:t>
            </a:r>
          </a:p>
          <a:p>
            <a:endParaRPr lang="en-US" sz="2300" smtClean="0"/>
          </a:p>
        </p:txBody>
      </p:sp>
      <p:sp>
        <p:nvSpPr>
          <p:cNvPr id="3" name="Title 2"/>
          <p:cNvSpPr>
            <a:spLocks noGrp="1"/>
          </p:cNvSpPr>
          <p:nvPr>
            <p:ph type="title"/>
          </p:nvPr>
        </p:nvSpPr>
        <p:spPr/>
        <p:txBody>
          <a:bodyPr/>
          <a:lstStyle/>
          <a:p>
            <a:pPr>
              <a:defRPr/>
            </a:pPr>
            <a:r>
              <a:rPr lang="en-US" dirty="0" smtClean="0"/>
              <a:t>McAfee Spam Checklist (Do…)</a:t>
            </a:r>
            <a:endParaRPr lang="en-US" dirty="0"/>
          </a:p>
        </p:txBody>
      </p:sp>
      <p:sp>
        <p:nvSpPr>
          <p:cNvPr id="30724" name="Footer Placeholder 3"/>
          <p:cNvSpPr>
            <a:spLocks noGrp="1"/>
          </p:cNvSpPr>
          <p:nvPr>
            <p:ph type="ftr" sz="quarter" idx="10"/>
          </p:nvPr>
        </p:nvSpPr>
        <p:spPr bwMode="auto">
          <a:noFill/>
          <a:ln>
            <a:miter lim="800000"/>
            <a:headEnd/>
            <a:tailEnd/>
          </a:ln>
        </p:spPr>
        <p:txBody>
          <a:bodyPr/>
          <a:lstStyle/>
          <a:p>
            <a:r>
              <a:rPr lang="en-US" smtClean="0"/>
              <a:t>Copyright Pearson Prentice-Hall 2010</a:t>
            </a:r>
          </a:p>
        </p:txBody>
      </p:sp>
      <p:sp>
        <p:nvSpPr>
          <p:cNvPr id="5" name="Slide Number Placeholder 4"/>
          <p:cNvSpPr>
            <a:spLocks noGrp="1"/>
          </p:cNvSpPr>
          <p:nvPr>
            <p:ph type="sldNum" sz="quarter" idx="11"/>
          </p:nvPr>
        </p:nvSpPr>
        <p:spPr/>
        <p:txBody>
          <a:bodyPr/>
          <a:lstStyle/>
          <a:p>
            <a:pPr>
              <a:defRPr/>
            </a:pPr>
            <a:fld id="{EA8C355F-752D-46CD-B303-407EA9904002}" type="slidenum">
              <a:rPr lang="en-US" smtClean="0"/>
              <a:pPr>
                <a:defRPr/>
              </a:pPr>
              <a:t>21</a:t>
            </a:fld>
            <a:endParaRPr lang="en-US" dirty="0"/>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Content Placeholder 1"/>
          <p:cNvSpPr>
            <a:spLocks noGrp="1"/>
          </p:cNvSpPr>
          <p:nvPr>
            <p:ph idx="1"/>
          </p:nvPr>
        </p:nvSpPr>
        <p:spPr/>
        <p:txBody>
          <a:bodyPr/>
          <a:lstStyle/>
          <a:p>
            <a:r>
              <a:rPr lang="en-US" sz="2400" smtClean="0"/>
              <a:t>Open unknown email attachments. These attachments could infect your computer. </a:t>
            </a:r>
          </a:p>
          <a:p>
            <a:r>
              <a:rPr lang="en-US" sz="2400" smtClean="0"/>
              <a:t>Reply to spam. Typically the sender’s email address is forged, and replying may only result in more spam. </a:t>
            </a:r>
          </a:p>
          <a:p>
            <a:r>
              <a:rPr lang="en-US" sz="2400" smtClean="0"/>
              <a:t>Fill out forms in messages that ask for personal or financial information or passwords</a:t>
            </a:r>
          </a:p>
          <a:p>
            <a:r>
              <a:rPr lang="en-US" sz="2400" smtClean="0"/>
              <a:t>Buy products or services from spam messages. </a:t>
            </a:r>
          </a:p>
          <a:p>
            <a:r>
              <a:rPr lang="en-US" sz="2400" smtClean="0"/>
              <a:t>Open spam messages.</a:t>
            </a:r>
          </a:p>
          <a:p>
            <a:endParaRPr lang="en-US" sz="2300" smtClean="0"/>
          </a:p>
        </p:txBody>
      </p:sp>
      <p:sp>
        <p:nvSpPr>
          <p:cNvPr id="3" name="Title 2"/>
          <p:cNvSpPr>
            <a:spLocks noGrp="1"/>
          </p:cNvSpPr>
          <p:nvPr>
            <p:ph type="title"/>
          </p:nvPr>
        </p:nvSpPr>
        <p:spPr/>
        <p:txBody>
          <a:bodyPr>
            <a:normAutofit fontScale="90000"/>
          </a:bodyPr>
          <a:lstStyle/>
          <a:p>
            <a:pPr>
              <a:defRPr/>
            </a:pPr>
            <a:r>
              <a:rPr lang="en-US" dirty="0" smtClean="0"/>
              <a:t>McAfee Spam Checklist (Do not…)</a:t>
            </a:r>
            <a:endParaRPr lang="en-US" dirty="0"/>
          </a:p>
        </p:txBody>
      </p:sp>
      <p:sp>
        <p:nvSpPr>
          <p:cNvPr id="31748" name="Footer Placeholder 3"/>
          <p:cNvSpPr>
            <a:spLocks noGrp="1"/>
          </p:cNvSpPr>
          <p:nvPr>
            <p:ph type="ftr" sz="quarter" idx="10"/>
          </p:nvPr>
        </p:nvSpPr>
        <p:spPr bwMode="auto">
          <a:noFill/>
          <a:ln>
            <a:miter lim="800000"/>
            <a:headEnd/>
            <a:tailEnd/>
          </a:ln>
        </p:spPr>
        <p:txBody>
          <a:bodyPr/>
          <a:lstStyle/>
          <a:p>
            <a:r>
              <a:rPr lang="en-US" smtClean="0"/>
              <a:t>Copyright Pearson Prentice-Hall 2010</a:t>
            </a:r>
          </a:p>
        </p:txBody>
      </p:sp>
      <p:sp>
        <p:nvSpPr>
          <p:cNvPr id="5" name="Slide Number Placeholder 4"/>
          <p:cNvSpPr>
            <a:spLocks noGrp="1"/>
          </p:cNvSpPr>
          <p:nvPr>
            <p:ph type="sldNum" sz="quarter" idx="11"/>
          </p:nvPr>
        </p:nvSpPr>
        <p:spPr/>
        <p:txBody>
          <a:bodyPr/>
          <a:lstStyle/>
          <a:p>
            <a:pPr>
              <a:defRPr/>
            </a:pPr>
            <a:fld id="{5C258CA2-EB90-49E3-AABF-9C6F3567B0A0}" type="slidenum">
              <a:rPr lang="en-US" smtClean="0"/>
              <a:pPr>
                <a:defRPr/>
              </a:pPr>
              <a:t>22</a:t>
            </a:fld>
            <a:endParaRPr lang="en-US" dirty="0"/>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Footer Placeholder 3"/>
          <p:cNvSpPr>
            <a:spLocks noGrp="1"/>
          </p:cNvSpPr>
          <p:nvPr>
            <p:ph type="ftr" sz="quarter" idx="11"/>
          </p:nvPr>
        </p:nvSpPr>
        <p:spPr bwMode="auto">
          <a:noFill/>
          <a:ln>
            <a:miter lim="800000"/>
            <a:headEnd/>
            <a:tailEnd/>
          </a:ln>
        </p:spPr>
        <p:txBody>
          <a:bodyPr/>
          <a:lstStyle/>
          <a:p>
            <a:r>
              <a:rPr lang="en-US" smtClean="0"/>
              <a:t>Copyright Pearson Prentice-Hall 2010</a:t>
            </a:r>
          </a:p>
        </p:txBody>
      </p:sp>
      <p:sp>
        <p:nvSpPr>
          <p:cNvPr id="5" name="Slide Number Placeholder 4"/>
          <p:cNvSpPr>
            <a:spLocks noGrp="1"/>
          </p:cNvSpPr>
          <p:nvPr>
            <p:ph type="sldNum" sz="quarter" idx="12"/>
          </p:nvPr>
        </p:nvSpPr>
        <p:spPr/>
        <p:txBody>
          <a:bodyPr/>
          <a:lstStyle/>
          <a:p>
            <a:pPr>
              <a:defRPr/>
            </a:pPr>
            <a:fld id="{DB698E7C-F6F5-4CA7-9738-01825E76B687}" type="slidenum">
              <a:rPr lang="en-US" smtClean="0"/>
              <a:pPr>
                <a:defRPr/>
              </a:pPr>
              <a:t>23</a:t>
            </a:fld>
            <a:endParaRPr lang="en-US" dirty="0"/>
          </a:p>
        </p:txBody>
      </p:sp>
    </p:spTree>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Concourse">
  <a:themeElements>
    <a:clrScheme name="Concourse">
      <a:dk1>
        <a:sysClr val="windowText" lastClr="000000"/>
      </a:dk1>
      <a:lt1>
        <a:sysClr val="window" lastClr="FFFFFF"/>
      </a:lt1>
      <a:dk2>
        <a:srgbClr val="464646"/>
      </a:dk2>
      <a:lt2>
        <a:srgbClr val="DEF5FA"/>
      </a:lt2>
      <a:accent1>
        <a:srgbClr val="2DA2BF"/>
      </a:accent1>
      <a:accent2>
        <a:srgbClr val="DA1F28"/>
      </a:accent2>
      <a:accent3>
        <a:srgbClr val="EB641B"/>
      </a:accent3>
      <a:accent4>
        <a:srgbClr val="39639D"/>
      </a:accent4>
      <a:accent5>
        <a:srgbClr val="474B78"/>
      </a:accent5>
      <a:accent6>
        <a:srgbClr val="7D3C4A"/>
      </a:accent6>
      <a:hlink>
        <a:srgbClr val="FF8119"/>
      </a:hlink>
      <a:folHlink>
        <a:srgbClr val="44B9E8"/>
      </a:folHlink>
    </a:clrScheme>
    <a:fontScheme name="Concourse">
      <a:majorFont>
        <a:latin typeface="Lucida Sans Unicode"/>
        <a:ea typeface=""/>
        <a:cs typeface=""/>
        <a:font script="Jpan" typeface="ＭＳ Ｐゴシック"/>
        <a:font script="Hang" typeface="맑은 고딕"/>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Uigh" typeface="Microsoft Uighur"/>
      </a:majorFont>
      <a:minorFont>
        <a:latin typeface="Lucida Sans Unicode"/>
        <a:ea typeface=""/>
        <a:cs typeface=""/>
        <a:font script="Jpan" typeface="ＭＳ Ｐゴシック"/>
        <a:font script="Hang" typeface="맑은 고딕"/>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Uigh" typeface="Microsoft Uighur"/>
      </a:minorFont>
    </a:fontScheme>
    <a:fmtScheme name="Concourse">
      <a:fillStyleLst>
        <a:solidFill>
          <a:schemeClr val="phClr"/>
        </a:solidFill>
        <a:gradFill rotWithShape="1">
          <a:gsLst>
            <a:gs pos="0">
              <a:schemeClr val="phClr">
                <a:tint val="62000"/>
                <a:satMod val="180000"/>
              </a:schemeClr>
            </a:gs>
            <a:gs pos="65000">
              <a:schemeClr val="phClr">
                <a:tint val="32000"/>
                <a:satMod val="250000"/>
              </a:schemeClr>
            </a:gs>
            <a:gs pos="100000">
              <a:schemeClr val="phClr">
                <a:tint val="23000"/>
                <a:satMod val="300000"/>
              </a:schemeClr>
            </a:gs>
          </a:gsLst>
          <a:lin ang="16200000" scaled="0"/>
        </a:gradFill>
        <a:gradFill rotWithShape="1">
          <a:gsLst>
            <a:gs pos="0">
              <a:schemeClr val="phClr">
                <a:shade val="15000"/>
                <a:satMod val="180000"/>
              </a:schemeClr>
            </a:gs>
            <a:gs pos="50000">
              <a:schemeClr val="phClr">
                <a:shade val="45000"/>
                <a:satMod val="170000"/>
              </a:schemeClr>
            </a:gs>
            <a:gs pos="70000">
              <a:schemeClr val="phClr">
                <a:tint val="99000"/>
                <a:shade val="65000"/>
                <a:satMod val="155000"/>
              </a:schemeClr>
            </a:gs>
            <a:gs pos="100000">
              <a:schemeClr val="phClr">
                <a:tint val="95500"/>
                <a:shade val="100000"/>
                <a:satMod val="155000"/>
              </a:schemeClr>
            </a:gs>
          </a:gsLst>
          <a:lin ang="16200000" scaled="0"/>
        </a:gradFill>
      </a:fillStyleLst>
      <a:lnStyleLst>
        <a:ln w="9525" cap="flat" cmpd="sng" algn="ctr">
          <a:solidFill>
            <a:schemeClr val="phClr"/>
          </a:solidFill>
          <a:prstDash val="solid"/>
        </a:ln>
        <a:ln w="55000" cap="flat" cmpd="thickThin" algn="ctr">
          <a:solidFill>
            <a:schemeClr val="phClr"/>
          </a:solidFill>
          <a:prstDash val="solid"/>
        </a:ln>
        <a:ln w="63500" cap="flat" cmpd="thickThin" algn="ctr">
          <a:solidFill>
            <a:schemeClr val="phClr"/>
          </a:solidFill>
          <a:prstDash val="solid"/>
        </a:ln>
      </a:lnStyleLst>
      <a:effectStyleLst>
        <a:effectStyle>
          <a:effectLst>
            <a:outerShdw blurRad="50800" dist="38100" dir="5400000" rotWithShape="0">
              <a:srgbClr val="000000">
                <a:alpha val="35000"/>
              </a:srgbClr>
            </a:outerShdw>
          </a:effectLst>
        </a:effectStyle>
        <a:effectStyle>
          <a:effectLst>
            <a:outerShdw blurRad="50800" dist="38100" dir="5400000" rotWithShape="0">
              <a:srgbClr val="000000">
                <a:alpha val="35000"/>
              </a:srgbClr>
            </a:outerShdw>
          </a:effectLst>
        </a:effectStyle>
        <a:effectStyle>
          <a:effectLst>
            <a:outerShdw blurRad="63500" dist="38100" dir="5400000" rotWithShape="0">
              <a:srgbClr val="000000">
                <a:alpha val="45000"/>
              </a:srgbClr>
            </a:outerShdw>
          </a:effectLst>
          <a:scene3d>
            <a:camera prst="orthographicFront" fov="0">
              <a:rot lat="0" lon="0" rev="0"/>
            </a:camera>
            <a:lightRig rig="glow" dir="t">
              <a:rot lat="0" lon="0" rev="6360000"/>
            </a:lightRig>
          </a:scene3d>
          <a:sp3d contourW="1000" prstMaterial="flat">
            <a:bevelT w="95250" h="101600"/>
            <a:contourClr>
              <a:schemeClr val="phClr">
                <a:satMod val="300000"/>
              </a:schemeClr>
            </a:contourClr>
          </a:sp3d>
        </a:effectStyle>
      </a:effectStyleLst>
      <a:bgFillStyleLst>
        <a:solidFill>
          <a:schemeClr val="phClr"/>
        </a:solidFill>
        <a:gradFill rotWithShape="1">
          <a:gsLst>
            <a:gs pos="0">
              <a:schemeClr val="phClr">
                <a:tint val="55000"/>
                <a:satMod val="300000"/>
              </a:schemeClr>
            </a:gs>
            <a:gs pos="40000">
              <a:schemeClr val="phClr">
                <a:tint val="65000"/>
                <a:satMod val="300000"/>
              </a:schemeClr>
            </a:gs>
            <a:gs pos="100000">
              <a:schemeClr val="phClr">
                <a:shade val="65000"/>
                <a:satMod val="300000"/>
              </a:schemeClr>
            </a:gs>
          </a:gsLst>
          <a:path path="circle">
            <a:fillToRect l="65000" b="98000"/>
          </a:path>
        </a:gradFill>
        <a:blipFill>
          <a:blip xmlns:r="http://schemas.openxmlformats.org/officeDocument/2006/relationships" r:embed="rId1">
            <a:duotone>
              <a:schemeClr val="phClr">
                <a:shade val="60000"/>
                <a:satMod val="110000"/>
              </a:schemeClr>
              <a:schemeClr val="phClr">
                <a:tint val="95000"/>
              </a:schemeClr>
            </a:duotone>
          </a:blip>
          <a:tile tx="0" ty="0" sx="50000" sy="50000" flip="none" algn="tl"/>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Override1.xml><?xml version="1.0" encoding="utf-8"?>
<a:themeOverride xmlns:a="http://schemas.openxmlformats.org/drawingml/2006/main">
  <a:clrScheme name="Concourse">
    <a:dk1>
      <a:sysClr val="windowText" lastClr="000000"/>
    </a:dk1>
    <a:lt1>
      <a:sysClr val="window" lastClr="FFFFFF"/>
    </a:lt1>
    <a:dk2>
      <a:srgbClr val="464646"/>
    </a:dk2>
    <a:lt2>
      <a:srgbClr val="DEF5FA"/>
    </a:lt2>
    <a:accent1>
      <a:srgbClr val="2DA2BF"/>
    </a:accent1>
    <a:accent2>
      <a:srgbClr val="DA1F28"/>
    </a:accent2>
    <a:accent3>
      <a:srgbClr val="EB641B"/>
    </a:accent3>
    <a:accent4>
      <a:srgbClr val="39639D"/>
    </a:accent4>
    <a:accent5>
      <a:srgbClr val="474B78"/>
    </a:accent5>
    <a:accent6>
      <a:srgbClr val="7D3C4A"/>
    </a:accent6>
    <a:hlink>
      <a:srgbClr val="FF8119"/>
    </a:hlink>
    <a:folHlink>
      <a:srgbClr val="44B9E8"/>
    </a:folHlink>
  </a:clrScheme>
</a:themeOverride>
</file>

<file path=ppt/theme/themeOverride2.xml><?xml version="1.0" encoding="utf-8"?>
<a:themeOverride xmlns:a="http://schemas.openxmlformats.org/drawingml/2006/main">
  <a:clrScheme name="Concourse">
    <a:dk1>
      <a:sysClr val="windowText" lastClr="000000"/>
    </a:dk1>
    <a:lt1>
      <a:sysClr val="window" lastClr="FFFFFF"/>
    </a:lt1>
    <a:dk2>
      <a:srgbClr val="464646"/>
    </a:dk2>
    <a:lt2>
      <a:srgbClr val="DEF5FA"/>
    </a:lt2>
    <a:accent1>
      <a:srgbClr val="2DA2BF"/>
    </a:accent1>
    <a:accent2>
      <a:srgbClr val="DA1F28"/>
    </a:accent2>
    <a:accent3>
      <a:srgbClr val="EB641B"/>
    </a:accent3>
    <a:accent4>
      <a:srgbClr val="39639D"/>
    </a:accent4>
    <a:accent5>
      <a:srgbClr val="474B78"/>
    </a:accent5>
    <a:accent6>
      <a:srgbClr val="7D3C4A"/>
    </a:accent6>
    <a:hlink>
      <a:srgbClr val="FF8119"/>
    </a:hlink>
    <a:folHlink>
      <a:srgbClr val="44B9E8"/>
    </a:folHlink>
  </a:clrScheme>
</a:themeOverride>
</file>

<file path=ppt/theme/themeOverride3.xml><?xml version="1.0" encoding="utf-8"?>
<a:themeOverride xmlns:a="http://schemas.openxmlformats.org/drawingml/2006/main">
  <a:clrScheme name="Concourse">
    <a:dk1>
      <a:sysClr val="windowText" lastClr="000000"/>
    </a:dk1>
    <a:lt1>
      <a:sysClr val="window" lastClr="FFFFFF"/>
    </a:lt1>
    <a:dk2>
      <a:srgbClr val="464646"/>
    </a:dk2>
    <a:lt2>
      <a:srgbClr val="DEF5FA"/>
    </a:lt2>
    <a:accent1>
      <a:srgbClr val="2DA2BF"/>
    </a:accent1>
    <a:accent2>
      <a:srgbClr val="DA1F28"/>
    </a:accent2>
    <a:accent3>
      <a:srgbClr val="EB641B"/>
    </a:accent3>
    <a:accent4>
      <a:srgbClr val="39639D"/>
    </a:accent4>
    <a:accent5>
      <a:srgbClr val="474B78"/>
    </a:accent5>
    <a:accent6>
      <a:srgbClr val="7D3C4A"/>
    </a:accent6>
    <a:hlink>
      <a:srgbClr val="FF8119"/>
    </a:hlink>
    <a:folHlink>
      <a:srgbClr val="44B9E8"/>
    </a:folHlink>
  </a:clrScheme>
</a:themeOverride>
</file>

<file path=docProps/app.xml><?xml version="1.0" encoding="utf-8"?>
<Properties xmlns="http://schemas.openxmlformats.org/officeDocument/2006/extended-properties" xmlns:vt="http://schemas.openxmlformats.org/officeDocument/2006/docPropsVTypes">
  <Template>Concourse</Template>
  <TotalTime>1533</TotalTime>
  <Words>1087</Words>
  <Application>Microsoft Office PowerPoint</Application>
  <PresentationFormat>On-screen Show (4:3)</PresentationFormat>
  <Paragraphs>162</Paragraphs>
  <Slides>23</Slides>
  <Notes>10</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23</vt:i4>
      </vt:variant>
    </vt:vector>
  </HeadingPairs>
  <TitlesOfParts>
    <vt:vector size="30" baseType="lpstr">
      <vt:lpstr>Arial</vt:lpstr>
      <vt:lpstr>Lucida Sans Unicode</vt:lpstr>
      <vt:lpstr>Wingdings 3</vt:lpstr>
      <vt:lpstr>Verdana</vt:lpstr>
      <vt:lpstr>Wingdings 2</vt:lpstr>
      <vt:lpstr>Calibri</vt:lpstr>
      <vt:lpstr>Concourse</vt:lpstr>
      <vt:lpstr>Continued… The Threat Environment: Attackers and Their Attacks</vt:lpstr>
      <vt:lpstr>Agenda</vt:lpstr>
      <vt:lpstr>Trojan Horses and Rootkits</vt:lpstr>
      <vt:lpstr>Trojan Horses and Rootkits</vt:lpstr>
      <vt:lpstr>2.3.3 Other Malware Attacks</vt:lpstr>
      <vt:lpstr>Other Malware Attacks</vt:lpstr>
      <vt:lpstr>Other Malware Attacks</vt:lpstr>
      <vt:lpstr>Other Malware Attacks</vt:lpstr>
      <vt:lpstr>Other Malware Attacks</vt:lpstr>
      <vt:lpstr>Other Malware Attacks</vt:lpstr>
      <vt:lpstr>Other Malware Attacks</vt:lpstr>
      <vt:lpstr>Other Malware Attacks</vt:lpstr>
      <vt:lpstr>Other Malware Attacks</vt:lpstr>
      <vt:lpstr>Other Malware Attacks</vt:lpstr>
      <vt:lpstr>Other Malware Attacks</vt:lpstr>
      <vt:lpstr>Other Malware Attacks</vt:lpstr>
      <vt:lpstr>MessageLabs Intelligence http://www.messagelabs.com</vt:lpstr>
      <vt:lpstr>MessageLabs Intelligence http://www.messagelabs.com</vt:lpstr>
      <vt:lpstr>MessageLabs Intelligence http://www.messagelabs.com</vt:lpstr>
      <vt:lpstr>MessageLabs Intelligence http://www.messagelabs.com</vt:lpstr>
      <vt:lpstr>McAfee Spam Checklist (Do…)</vt:lpstr>
      <vt:lpstr>McAfee Spam Checklist (Do not…)</vt:lpstr>
      <vt:lpstr>Slide 23</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Wide Area Networks (WANs)</dc:title>
  <dc:creator>Panko</dc:creator>
  <cp:lastModifiedBy>Nahil Mahmood/ITG/Lahore/MCB</cp:lastModifiedBy>
  <cp:revision>245</cp:revision>
  <dcterms:created xsi:type="dcterms:W3CDTF">2009-03-16T04:19:02Z</dcterms:created>
  <dcterms:modified xsi:type="dcterms:W3CDTF">2011-09-04T14:37:20Z</dcterms:modified>
</cp:coreProperties>
</file>