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43" r:id="rId2"/>
    <p:sldId id="367" r:id="rId3"/>
    <p:sldId id="368" r:id="rId4"/>
    <p:sldId id="369" r:id="rId5"/>
    <p:sldId id="370" r:id="rId6"/>
    <p:sldId id="371" r:id="rId7"/>
    <p:sldId id="372" r:id="rId8"/>
    <p:sldId id="373" r:id="rId9"/>
    <p:sldId id="374" r:id="rId10"/>
    <p:sldId id="375" r:id="rId11"/>
    <p:sldId id="378" r:id="rId12"/>
    <p:sldId id="379" r:id="rId13"/>
    <p:sldId id="38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105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3302" autoAdjust="0"/>
  </p:normalViewPr>
  <p:slideViewPr>
    <p:cSldViewPr>
      <p:cViewPr varScale="1">
        <p:scale>
          <a:sx n="45" d="100"/>
          <a:sy n="45" d="100"/>
        </p:scale>
        <p:origin x="-1397"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9/11/2011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1" y="3858952"/>
            <a:ext cx="3962400" cy="2637097"/>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Section 4:</a:t>
            </a:r>
            <a:br>
              <a:rPr lang="en-US" dirty="0" smtClean="0"/>
            </a:br>
            <a:r>
              <a:rPr lang="en-US" dirty="0" smtClean="0"/>
              <a:t>Network Security Topics</a:t>
            </a:r>
            <a:br>
              <a:rPr lang="en-US" dirty="0" smtClean="0"/>
            </a:br>
            <a:endParaRPr lang="en-US" dirty="0"/>
          </a:p>
        </p:txBody>
      </p:sp>
      <p:sp>
        <p:nvSpPr>
          <p:cNvPr id="3" name="Subtitle 2"/>
          <p:cNvSpPr>
            <a:spLocks noGrp="1"/>
          </p:cNvSpPr>
          <p:nvPr>
            <p:ph type="subTitle" idx="1"/>
          </p:nvPr>
        </p:nvSpPr>
        <p:spPr>
          <a:xfrm>
            <a:off x="3581400" y="3886200"/>
            <a:ext cx="6400800" cy="1752600"/>
          </a:xfrm>
        </p:spPr>
        <p:txBody>
          <a:bodyPr/>
          <a:lstStyle/>
          <a:p>
            <a:r>
              <a:rPr lang="en-US" dirty="0" smtClean="0">
                <a:solidFill>
                  <a:schemeClr val="tx1"/>
                </a:solidFill>
              </a:rPr>
              <a:t>Intrusion Detection &amp; </a:t>
            </a:r>
          </a:p>
          <a:p>
            <a:r>
              <a:rPr lang="en-US" dirty="0" smtClean="0">
                <a:solidFill>
                  <a:schemeClr val="tx1"/>
                </a:solidFill>
              </a:rPr>
              <a:t>Prevention Systems (IDPS)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Autofit/>
          </a:bodyPr>
          <a:lstStyle/>
          <a:p>
            <a:r>
              <a:rPr lang="en-US" sz="3200" dirty="0" smtClean="0"/>
              <a:t>(4.4.5 </a:t>
            </a:r>
            <a:r>
              <a:rPr lang="en-US" sz="3200" dirty="0" err="1" smtClean="0"/>
              <a:t>Contd</a:t>
            </a:r>
            <a:r>
              <a:rPr lang="en-US" sz="3200" dirty="0" smtClean="0"/>
              <a:t>…)</a:t>
            </a:r>
            <a:br>
              <a:rPr lang="en-US" sz="3200" dirty="0" smtClean="0"/>
            </a:br>
            <a:r>
              <a:rPr lang="en-US" sz="3200" dirty="0" smtClean="0"/>
              <a:t>2. Anomaly </a:t>
            </a:r>
            <a:r>
              <a:rPr lang="en-US" sz="3200" dirty="0" smtClean="0"/>
              <a:t>Based Detection</a:t>
            </a:r>
            <a:endParaRPr lang="en-US" sz="3200" dirty="0"/>
          </a:p>
        </p:txBody>
      </p:sp>
      <p:sp>
        <p:nvSpPr>
          <p:cNvPr id="5" name="Rounded Rectangle 4"/>
          <p:cNvSpPr/>
          <p:nvPr/>
        </p:nvSpPr>
        <p:spPr>
          <a:xfrm>
            <a:off x="304800" y="914400"/>
            <a:ext cx="8458200" cy="2895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Anomaly-based detection is the process of comparing definitions of what activity is considered normal against observed events to identify significant deviations. An IDPS using anomaly-based detection has profiles that represent the normal behavior of such things as users, hosts, network connections, or applications. </a:t>
            </a:r>
            <a:endParaRPr lang="en-US" sz="2400" dirty="0"/>
          </a:p>
        </p:txBody>
      </p:sp>
      <p:sp>
        <p:nvSpPr>
          <p:cNvPr id="6" name="Rounded Rectangle 5"/>
          <p:cNvSpPr/>
          <p:nvPr/>
        </p:nvSpPr>
        <p:spPr>
          <a:xfrm>
            <a:off x="457200" y="4191000"/>
            <a:ext cx="8305800" cy="23622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The profiles are developed by monitoring the characteristics of typical activity over a period of time. For example, a profile for a network might show that Web activity comprises an average of 13% of network bandwidth at the Internet border during typical workday hours. </a:t>
            </a: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Anomaly Based Detection</a:t>
            </a:r>
            <a:endParaRPr lang="en-US" dirty="0"/>
          </a:p>
        </p:txBody>
      </p:sp>
      <p:sp>
        <p:nvSpPr>
          <p:cNvPr id="5" name="Rounded Rectangle 4"/>
          <p:cNvSpPr/>
          <p:nvPr/>
        </p:nvSpPr>
        <p:spPr>
          <a:xfrm>
            <a:off x="304800" y="914400"/>
            <a:ext cx="8458200" cy="2895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IDPS then uses statistical methods to compare the characteristics of current activity to thresholds related to the profile, such as detecting when Web activity comprises significantly more bandwidth than expected and alerting an administrator of the anomaly. </a:t>
            </a:r>
            <a:endParaRPr lang="en-US" sz="2800" dirty="0"/>
          </a:p>
        </p:txBody>
      </p:sp>
      <p:sp>
        <p:nvSpPr>
          <p:cNvPr id="6" name="Rounded Rectangle 5"/>
          <p:cNvSpPr/>
          <p:nvPr/>
        </p:nvSpPr>
        <p:spPr>
          <a:xfrm>
            <a:off x="457200" y="4191000"/>
            <a:ext cx="8305800" cy="23622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Profiles can be developed for many behavioral attributes, such as the number of e-mails sent by a user, the number of failed login attempts for a host, and the level of processor usage for a host in a given period of time. </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Anomaly Based Detection</a:t>
            </a:r>
            <a:endParaRPr lang="en-US" dirty="0"/>
          </a:p>
        </p:txBody>
      </p:sp>
      <p:sp>
        <p:nvSpPr>
          <p:cNvPr id="5" name="Rounded Rectangle 4"/>
          <p:cNvSpPr/>
          <p:nvPr/>
        </p:nvSpPr>
        <p:spPr>
          <a:xfrm>
            <a:off x="304800" y="914400"/>
            <a:ext cx="8458200" cy="251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An initial profile is generated over a period of time (typically days, sometimes weeks) sometimes called a training period. Profiles for anomaly-based detection can either be static or dynamic. Once generated, a static profile is unchanged unless the IDPS is specifically directed to generate a new profile. </a:t>
            </a:r>
            <a:endParaRPr lang="en-US" sz="2800" dirty="0"/>
          </a:p>
        </p:txBody>
      </p:sp>
      <p:sp>
        <p:nvSpPr>
          <p:cNvPr id="6" name="Rounded Rectangle 5"/>
          <p:cNvSpPr/>
          <p:nvPr/>
        </p:nvSpPr>
        <p:spPr>
          <a:xfrm>
            <a:off x="457200" y="3657600"/>
            <a:ext cx="8305800" cy="28956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 dynamic profile is adjusted constantly as additional events are observed. Because systems and networks change over time, the corresponding measures of normal behavior also change; a static profile will eventually become inaccurate, so it needs to be regenerated periodically. </a:t>
            </a: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Anomaly Based Detection</a:t>
            </a:r>
            <a:endParaRPr lang="en-US" dirty="0"/>
          </a:p>
        </p:txBody>
      </p:sp>
      <p:sp>
        <p:nvSpPr>
          <p:cNvPr id="5" name="Rounded Rectangle 4"/>
          <p:cNvSpPr/>
          <p:nvPr/>
        </p:nvSpPr>
        <p:spPr>
          <a:xfrm>
            <a:off x="304800" y="914400"/>
            <a:ext cx="8458200" cy="251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Dynamic profiles do not have this problem, but they are susceptible to evasion attempts from attackers. For example, an attacker can perform small amounts of malicious activity occasionally, then slowly increase the frequency and quantity of activity. </a:t>
            </a:r>
            <a:endParaRPr lang="en-US" sz="2800" dirty="0"/>
          </a:p>
        </p:txBody>
      </p:sp>
      <p:sp>
        <p:nvSpPr>
          <p:cNvPr id="6" name="Rounded Rectangle 5"/>
          <p:cNvSpPr/>
          <p:nvPr/>
        </p:nvSpPr>
        <p:spPr>
          <a:xfrm>
            <a:off x="457200" y="3657600"/>
            <a:ext cx="8305800" cy="28956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If the rate of change is sufficiently slow, the IDPS might think the malicious activity is normal behavior and include it in its profile. Malicious activity might also be observed by an IDPS while it builds its initial profiles. </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Anomaly Based Detection</a:t>
            </a:r>
            <a:endParaRPr lang="en-US" dirty="0"/>
          </a:p>
        </p:txBody>
      </p:sp>
      <p:sp>
        <p:nvSpPr>
          <p:cNvPr id="5" name="Rounded Rectangle 4"/>
          <p:cNvSpPr/>
          <p:nvPr/>
        </p:nvSpPr>
        <p:spPr>
          <a:xfrm>
            <a:off x="304800" y="914400"/>
            <a:ext cx="8458200" cy="2743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Inadvertently including malicious activity as part of a profile is a common problem with anomaly-based IDPS products. (In some cases, administrators can modify the profile to exclude activity in the profile that is known to be malicious.) Another problem with building profiles is that it can be very challenging in some cases to make them accurate, because computing activity can be so complex. </a:t>
            </a:r>
            <a:endParaRPr lang="en-US" sz="2400" dirty="0"/>
          </a:p>
        </p:txBody>
      </p:sp>
      <p:sp>
        <p:nvSpPr>
          <p:cNvPr id="6" name="Rounded Rectangle 5"/>
          <p:cNvSpPr/>
          <p:nvPr/>
        </p:nvSpPr>
        <p:spPr>
          <a:xfrm>
            <a:off x="457200" y="3962400"/>
            <a:ext cx="8305800" cy="25908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For example, if a particular maintenance activity that performs large file transfers occurs only once a month, it might not be observed during the training period; when the maintenance occurs, it is likely to be considered a significant deviation from the profile and trigger an alert. </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Anomaly Based Detection</a:t>
            </a:r>
            <a:endParaRPr lang="en-US" dirty="0"/>
          </a:p>
        </p:txBody>
      </p:sp>
      <p:sp>
        <p:nvSpPr>
          <p:cNvPr id="5" name="Rounded Rectangle 4"/>
          <p:cNvSpPr/>
          <p:nvPr/>
        </p:nvSpPr>
        <p:spPr>
          <a:xfrm>
            <a:off x="304800" y="914400"/>
            <a:ext cx="8458200" cy="228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Anomaly-based IDPS products often produce many false positives because of benign activity that deviates significantly from profiles, especially in more diverse or dynamic environments. </a:t>
            </a:r>
            <a:endParaRPr lang="en-US" sz="2800" dirty="0"/>
          </a:p>
        </p:txBody>
      </p:sp>
      <p:sp>
        <p:nvSpPr>
          <p:cNvPr id="6" name="Rounded Rectangle 5"/>
          <p:cNvSpPr/>
          <p:nvPr/>
        </p:nvSpPr>
        <p:spPr>
          <a:xfrm>
            <a:off x="457200" y="3505200"/>
            <a:ext cx="8305800" cy="30480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Another noteworthy problem with the use of anomaly-based detection techniques is that it is often difficult for analysts to determine why a particular alert was generated and to validate that an alert is accurate and not a false positive, because of the complexity of events and number of events that may have caused the alert to be generated. </a:t>
            </a: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3. </a:t>
            </a:r>
            <a:r>
              <a:rPr lang="en-US" dirty="0" err="1" smtClean="0"/>
              <a:t>Stateful</a:t>
            </a:r>
            <a:r>
              <a:rPr lang="en-US" dirty="0" smtClean="0"/>
              <a:t> </a:t>
            </a:r>
            <a:r>
              <a:rPr lang="en-US" dirty="0" smtClean="0"/>
              <a:t>Protocol Analysis</a:t>
            </a:r>
            <a:endParaRPr lang="en-US" dirty="0"/>
          </a:p>
        </p:txBody>
      </p:sp>
      <p:sp>
        <p:nvSpPr>
          <p:cNvPr id="5" name="Rounded Rectangle 4"/>
          <p:cNvSpPr/>
          <p:nvPr/>
        </p:nvSpPr>
        <p:spPr>
          <a:xfrm>
            <a:off x="304800" y="914400"/>
            <a:ext cx="8458200" cy="228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err="1" smtClean="0"/>
              <a:t>Stateful</a:t>
            </a:r>
            <a:r>
              <a:rPr lang="en-US" sz="2800" dirty="0" smtClean="0"/>
              <a:t> protocol analysis is the process of comparing predetermined profiles of generally accepted definitions of benign protocol activity for each protocol state against observed events to identify deviations. </a:t>
            </a:r>
            <a:endParaRPr lang="en-US" sz="2800" dirty="0"/>
          </a:p>
        </p:txBody>
      </p:sp>
      <p:sp>
        <p:nvSpPr>
          <p:cNvPr id="6" name="Rounded Rectangle 5"/>
          <p:cNvSpPr/>
          <p:nvPr/>
        </p:nvSpPr>
        <p:spPr>
          <a:xfrm>
            <a:off x="457200" y="3505200"/>
            <a:ext cx="8305800" cy="30480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Unlike anomaly-based detection, which uses host or network-specific profiles, </a:t>
            </a:r>
            <a:r>
              <a:rPr lang="en-US" sz="2400" dirty="0" err="1" smtClean="0"/>
              <a:t>stateful</a:t>
            </a:r>
            <a:r>
              <a:rPr lang="en-US" sz="2400" dirty="0" smtClean="0"/>
              <a:t> protocol analysis relies on vendor-developed universal profiles that specify how particular protocols should and should not be used. The “</a:t>
            </a:r>
            <a:r>
              <a:rPr lang="en-US" sz="2400" dirty="0" err="1" smtClean="0"/>
              <a:t>stateful</a:t>
            </a:r>
            <a:r>
              <a:rPr lang="en-US" sz="2400" dirty="0" smtClean="0"/>
              <a:t>” in </a:t>
            </a:r>
            <a:r>
              <a:rPr lang="en-US" sz="2400" dirty="0" err="1" smtClean="0"/>
              <a:t>stateful</a:t>
            </a:r>
            <a:r>
              <a:rPr lang="en-US" sz="2400" dirty="0" smtClean="0"/>
              <a:t> protocol analysis means that the IDPS is capable of understanding and tracking the state of network, transport, and application protocols that have a notion of state. </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err="1" smtClean="0"/>
              <a:t>Stateful</a:t>
            </a:r>
            <a:r>
              <a:rPr lang="en-US" dirty="0" smtClean="0"/>
              <a:t> Protocol Analysis</a:t>
            </a:r>
            <a:endParaRPr lang="en-US" dirty="0"/>
          </a:p>
        </p:txBody>
      </p:sp>
      <p:sp>
        <p:nvSpPr>
          <p:cNvPr id="5" name="Rounded Rectangle 4"/>
          <p:cNvSpPr/>
          <p:nvPr/>
        </p:nvSpPr>
        <p:spPr>
          <a:xfrm>
            <a:off x="304800" y="914400"/>
            <a:ext cx="84582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For example, when a user starts a File Transfer Protocol (FTP) session, the session is initially in the unauthenticated state. Unauthenticated users should only perform a few commands in this state, such as viewing help information or providing usernames and passwords. </a:t>
            </a:r>
            <a:endParaRPr lang="en-US" sz="2800" dirty="0"/>
          </a:p>
        </p:txBody>
      </p:sp>
      <p:sp>
        <p:nvSpPr>
          <p:cNvPr id="6" name="Rounded Rectangle 5"/>
          <p:cNvSpPr/>
          <p:nvPr/>
        </p:nvSpPr>
        <p:spPr>
          <a:xfrm>
            <a:off x="457200" y="3886200"/>
            <a:ext cx="8305800" cy="26670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An important part of understanding state is pairing requests with responses, so when an FTP authentication attempt occurs, the IDPS can determine if it was successful by finding the status code in the corresponding response. </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err="1" smtClean="0"/>
              <a:t>Stateful</a:t>
            </a:r>
            <a:r>
              <a:rPr lang="en-US" dirty="0" smtClean="0"/>
              <a:t> Protocol Analysis</a:t>
            </a:r>
            <a:endParaRPr lang="en-US" dirty="0"/>
          </a:p>
        </p:txBody>
      </p:sp>
      <p:sp>
        <p:nvSpPr>
          <p:cNvPr id="5" name="Rounded Rectangle 4"/>
          <p:cNvSpPr/>
          <p:nvPr/>
        </p:nvSpPr>
        <p:spPr>
          <a:xfrm>
            <a:off x="304800" y="914400"/>
            <a:ext cx="84582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Once the user has authenticated successfully, the session is in the authenticated state, and users are expected to perform any of several dozen commands. Performing most of these commands while in the unauthenticated state would be considered suspicious, but in the authenticated state performing most of them is considered benign. </a:t>
            </a:r>
            <a:endParaRPr lang="en-US" sz="2400" dirty="0"/>
          </a:p>
        </p:txBody>
      </p:sp>
      <p:sp>
        <p:nvSpPr>
          <p:cNvPr id="6" name="Rounded Rectangle 5"/>
          <p:cNvSpPr/>
          <p:nvPr/>
        </p:nvSpPr>
        <p:spPr>
          <a:xfrm>
            <a:off x="457200" y="3733800"/>
            <a:ext cx="8305800" cy="28194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err="1" smtClean="0"/>
              <a:t>Stateful</a:t>
            </a:r>
            <a:r>
              <a:rPr lang="en-US" sz="2800" dirty="0" smtClean="0"/>
              <a:t> protocol analysis can identify unexpected sequences of commands, such as issuing the same command repeatedly or issuing a command without first issuing a command upon which it is dependent. </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err="1" smtClean="0"/>
              <a:t>Stateful</a:t>
            </a:r>
            <a:r>
              <a:rPr lang="en-US" dirty="0" smtClean="0"/>
              <a:t> Protocol Analysis</a:t>
            </a:r>
            <a:endParaRPr lang="en-US" dirty="0"/>
          </a:p>
        </p:txBody>
      </p:sp>
      <p:sp>
        <p:nvSpPr>
          <p:cNvPr id="5" name="Rounded Rectangle 4"/>
          <p:cNvSpPr/>
          <p:nvPr/>
        </p:nvSpPr>
        <p:spPr>
          <a:xfrm>
            <a:off x="304800" y="914400"/>
            <a:ext cx="84582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err="1" smtClean="0"/>
              <a:t>Stateful</a:t>
            </a:r>
            <a:r>
              <a:rPr lang="en-US" sz="2400" dirty="0" smtClean="0"/>
              <a:t> protocol analysis methods use protocol models, which are typically based primarily on protocol standards from software vendors and standards bodies (e.g., Internet Engineering Task Force [IETF] Request for Comments [RFC]). The protocol models also typically take into account variances in each protocol’s implementation. </a:t>
            </a:r>
            <a:endParaRPr lang="en-US" sz="2400" dirty="0"/>
          </a:p>
        </p:txBody>
      </p:sp>
      <p:sp>
        <p:nvSpPr>
          <p:cNvPr id="6" name="Rounded Rectangle 5"/>
          <p:cNvSpPr/>
          <p:nvPr/>
        </p:nvSpPr>
        <p:spPr>
          <a:xfrm>
            <a:off x="457200" y="3733800"/>
            <a:ext cx="8305800" cy="28194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Many standards are not exhaustively complete in explaining the details of the protocol, which causes variations among implementations. Also, many vendors either violate standards or add proprietary features, some of which may replace features from the standards. </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err="1" smtClean="0"/>
              <a:t>Stateful</a:t>
            </a:r>
            <a:r>
              <a:rPr lang="en-US" dirty="0" smtClean="0"/>
              <a:t> Protocol Analysis</a:t>
            </a:r>
            <a:endParaRPr lang="en-US" dirty="0"/>
          </a:p>
        </p:txBody>
      </p:sp>
      <p:sp>
        <p:nvSpPr>
          <p:cNvPr id="5" name="Rounded Rectangle 4"/>
          <p:cNvSpPr/>
          <p:nvPr/>
        </p:nvSpPr>
        <p:spPr>
          <a:xfrm>
            <a:off x="304800" y="914400"/>
            <a:ext cx="84582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For proprietary protocols, complete details about the protocols are often not available, making it difficult for IDPS technologies to perform comprehensive, accurate analysis. As protocols are revised and vendors alter their protocol implementations, IDPS protocol models need to be updated to reflect those changes. </a:t>
            </a:r>
            <a:endParaRPr lang="en-US" sz="2400" dirty="0"/>
          </a:p>
        </p:txBody>
      </p:sp>
      <p:sp>
        <p:nvSpPr>
          <p:cNvPr id="6" name="Rounded Rectangle 5"/>
          <p:cNvSpPr/>
          <p:nvPr/>
        </p:nvSpPr>
        <p:spPr>
          <a:xfrm>
            <a:off x="457200" y="3733800"/>
            <a:ext cx="8305800" cy="28194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primary drawback to </a:t>
            </a:r>
            <a:r>
              <a:rPr lang="en-US" sz="2800" dirty="0" err="1" smtClean="0"/>
              <a:t>stateful</a:t>
            </a:r>
            <a:r>
              <a:rPr lang="en-US" sz="2800" dirty="0" smtClean="0"/>
              <a:t> protocol analysis methods is that they are very resource-intensive because of the complexity of the analysis and the overhead involved in performing state tracking for many simultaneous sessions. </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err="1" smtClean="0"/>
              <a:t>Stateful</a:t>
            </a:r>
            <a:r>
              <a:rPr lang="en-US" dirty="0" smtClean="0"/>
              <a:t> Protocol Analysis</a:t>
            </a:r>
            <a:endParaRPr lang="en-US" dirty="0"/>
          </a:p>
        </p:txBody>
      </p:sp>
      <p:sp>
        <p:nvSpPr>
          <p:cNvPr id="5" name="Rounded Rectangle 4"/>
          <p:cNvSpPr/>
          <p:nvPr/>
        </p:nvSpPr>
        <p:spPr>
          <a:xfrm>
            <a:off x="304800" y="914400"/>
            <a:ext cx="84582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Another serious problem is that </a:t>
            </a:r>
            <a:r>
              <a:rPr lang="en-US" sz="2400" dirty="0" err="1" smtClean="0"/>
              <a:t>stateful</a:t>
            </a:r>
            <a:r>
              <a:rPr lang="en-US" sz="2400" dirty="0" smtClean="0"/>
              <a:t> protocol analysis methods cannot detect attacks that do not violate the characteristics of generally acceptable protocol behavior, such as performing many benign actions in a short period of time to cause a denial of service. </a:t>
            </a:r>
            <a:endParaRPr lang="en-US" sz="2400" dirty="0"/>
          </a:p>
        </p:txBody>
      </p:sp>
      <p:sp>
        <p:nvSpPr>
          <p:cNvPr id="6" name="Rounded Rectangle 5"/>
          <p:cNvSpPr/>
          <p:nvPr/>
        </p:nvSpPr>
        <p:spPr>
          <a:xfrm>
            <a:off x="457200" y="3733800"/>
            <a:ext cx="8305800" cy="28194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Yet another problem is that the protocol model used by an IDPS might conflict with the way the protocol is implemented in particular versions of specific applications and operating systems, or how different client and server implementations of the protocol interact. </a:t>
            </a:r>
            <a:endParaRPr lang="en-US"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5090</TotalTime>
  <Words>1154</Words>
  <Application>Microsoft Office PowerPoint</Application>
  <PresentationFormat>On-screen Show (4:3)</PresentationFormat>
  <Paragraphs>40</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Section 4: Network Security Topics </vt:lpstr>
      <vt:lpstr>(4.4.5 Contd…) 2. Anomaly Based Detection</vt:lpstr>
      <vt:lpstr>Anomaly Based Detection</vt:lpstr>
      <vt:lpstr>Anomaly Based Detection</vt:lpstr>
      <vt:lpstr>Anomaly Based Detection</vt:lpstr>
      <vt:lpstr>Anomaly Based Detection</vt:lpstr>
      <vt:lpstr>Anomaly Based Detection</vt:lpstr>
      <vt:lpstr>3. Stateful Protocol Analysis</vt:lpstr>
      <vt:lpstr>Stateful Protocol Analysis</vt:lpstr>
      <vt:lpstr>Stateful Protocol Analysis</vt:lpstr>
      <vt:lpstr>Stateful Protocol Analysis</vt:lpstr>
      <vt:lpstr>Stateful Protocol Analysis</vt:lpstr>
      <vt:lpstr>Stateful Protocol Analysis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431</cp:revision>
  <dcterms:created xsi:type="dcterms:W3CDTF">2010-12-30T15:12:45Z</dcterms:created>
  <dcterms:modified xsi:type="dcterms:W3CDTF">2011-09-11T07:31:52Z</dcterms:modified>
</cp:coreProperties>
</file>