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43" r:id="rId2"/>
    <p:sldId id="412" r:id="rId3"/>
    <p:sldId id="344" r:id="rId4"/>
    <p:sldId id="346" r:id="rId5"/>
    <p:sldId id="348" r:id="rId6"/>
    <p:sldId id="347" r:id="rId7"/>
    <p:sldId id="350" r:id="rId8"/>
    <p:sldId id="349" r:id="rId9"/>
    <p:sldId id="352" r:id="rId10"/>
    <p:sldId id="351" r:id="rId11"/>
    <p:sldId id="353" r:id="rId12"/>
    <p:sldId id="35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1" y="3858952"/>
            <a:ext cx="3962400" cy="2637097"/>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3581400" y="3886200"/>
            <a:ext cx="6400800" cy="1752600"/>
          </a:xfrm>
        </p:spPr>
        <p:txBody>
          <a:bodyPr/>
          <a:lstStyle/>
          <a:p>
            <a:r>
              <a:rPr lang="en-US" dirty="0" smtClean="0">
                <a:solidFill>
                  <a:schemeClr val="tx1"/>
                </a:solidFill>
              </a:rPr>
              <a:t>Intrusion Detection &amp; </a:t>
            </a:r>
          </a:p>
          <a:p>
            <a:r>
              <a:rPr lang="en-US" dirty="0" smtClean="0">
                <a:solidFill>
                  <a:schemeClr val="tx1"/>
                </a:solidFill>
              </a:rPr>
              <a:t>Prevention Systems (IDPS)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72006"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85" name="TextBox 84"/>
          <p:cNvSpPr txBox="1"/>
          <p:nvPr/>
        </p:nvSpPr>
        <p:spPr>
          <a:xfrm>
            <a:off x="6019800" y="3276600"/>
            <a:ext cx="1119922" cy="369332"/>
          </a:xfrm>
          <a:prstGeom prst="rect">
            <a:avLst/>
          </a:prstGeom>
          <a:noFill/>
        </p:spPr>
        <p:txBody>
          <a:bodyPr wrap="none" rtlCol="0">
            <a:spAutoFit/>
          </a:bodyPr>
          <a:lstStyle/>
          <a:p>
            <a:r>
              <a:rPr lang="en-US" b="1" dirty="0" smtClean="0"/>
              <a:t>Email GW</a:t>
            </a:r>
            <a:endParaRPr lang="en-US" b="1" dirty="0"/>
          </a:p>
        </p:txBody>
      </p:sp>
      <p:sp>
        <p:nvSpPr>
          <p:cNvPr id="86" name="TextBox 8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60" name="Rounded Rectangle 59"/>
          <p:cNvSpPr/>
          <p:nvPr/>
        </p:nvSpPr>
        <p:spPr>
          <a:xfrm>
            <a:off x="7086600" y="3505200"/>
            <a:ext cx="1752600" cy="914400"/>
          </a:xfrm>
          <a:prstGeom prst="roundRect">
            <a:avLst/>
          </a:prstGeom>
          <a:noFill/>
          <a:ln>
            <a:solidFill>
              <a:srgbClr val="B2105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ounded Rectangle 71"/>
          <p:cNvSpPr/>
          <p:nvPr/>
        </p:nvSpPr>
        <p:spPr>
          <a:xfrm>
            <a:off x="3733800" y="3886200"/>
            <a:ext cx="1752600" cy="914400"/>
          </a:xfrm>
          <a:prstGeom prst="roundRect">
            <a:avLst/>
          </a:prstGeom>
          <a:noFill/>
          <a:ln>
            <a:solidFill>
              <a:srgbClr val="B2105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1+#ppt_w/2"/>
                                          </p:val>
                                        </p:tav>
                                        <p:tav tm="100000">
                                          <p:val>
                                            <p:strVal val="#ppt_x"/>
                                          </p:val>
                                        </p:tav>
                                      </p:tavLst>
                                    </p:anim>
                                    <p:anim calcmode="lin" valueType="num">
                                      <p:cBhvr additive="base">
                                        <p:cTn id="8" dur="1000" fill="hold"/>
                                        <p:tgtEl>
                                          <p:spTgt spid="6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base">
                                        <p:cTn id="13" dur="1000" fill="hold"/>
                                        <p:tgtEl>
                                          <p:spTgt spid="72"/>
                                        </p:tgtEl>
                                        <p:attrNameLst>
                                          <p:attrName>ppt_x</p:attrName>
                                        </p:attrNameLst>
                                      </p:cBhvr>
                                      <p:tavLst>
                                        <p:tav tm="0">
                                          <p:val>
                                            <p:strVal val="0-#ppt_w/2"/>
                                          </p:val>
                                        </p:tav>
                                        <p:tav tm="100000">
                                          <p:val>
                                            <p:strVal val="#ppt_x"/>
                                          </p:val>
                                        </p:tav>
                                      </p:tavLst>
                                    </p:anim>
                                    <p:anim calcmode="lin" valueType="num">
                                      <p:cBhvr additive="base">
                                        <p:cTn id="14" dur="10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4.4.1 What </a:t>
            </a:r>
            <a:r>
              <a:rPr lang="en-US" dirty="0" smtClean="0"/>
              <a:t>Is Intrusion Detection ?</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Intrusion detection is the process of monitoring the events occurring in a computer system or network and analyzing them for signs of possible incidents, which are violations or imminent threats of violation of computer security policies, acceptable use policies, or standard security practices. </a:t>
            </a:r>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Incidents have many causes, such as malware (e.g., worms, spyware), attackers gaining unauthorized access to systems from the Internet, and authorized users of systems who misuse their privileges or attempt to gain additional privileges for which they are not authorized.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What Is Intrusion Detection ?</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Although many incidents are malicious in nature, many others are not; for example, a person might mistype the address of a computer and accidentally attempt to connect to a different system without authorization. </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IDS &amp; IPS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 intrusion detection system (IDS) is software that automates the intrusion detection process. An intrusion prevention system (IPS) is software that has all the capabilities of an intrusion detection system and can also attempt to stop possible incidents. </a:t>
            </a:r>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IDS and IPS technologies offer many of the same capabilities, and administrators can usually disable prevention features in IPS products, causing them to function as IDSs. Accordingly, for brevity the term intrusion detection and prevention systems (IDPS) is used throughout the rest of this section to refer to both IDS and IPS technologies</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4.4.2 Uses </a:t>
            </a:r>
            <a:r>
              <a:rPr lang="en-US" dirty="0" smtClean="0"/>
              <a:t>Of IDPS Technologies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IDPSs are primarily focused on identifying possible incidents. For example, an IDPS could detect when an attacker has successfully compromised a system by exploiting a vulnerability in the system. The IDPS could then report the incident to security administrators, who could quickly initiate incident response actions to minimize the damage caused by the incident.</a:t>
            </a:r>
            <a:endParaRPr lang="en-US" sz="2400" dirty="0"/>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IDPS could also log information that could be used by the incident handlers. Many IDPSs can also be configured to recognize violations of security policies. For example, some IDPSs can be configured with firewall </a:t>
            </a:r>
            <a:r>
              <a:rPr lang="en-US" sz="2400" dirty="0" err="1" smtClean="0"/>
              <a:t>ruleset</a:t>
            </a:r>
            <a:r>
              <a:rPr lang="en-US" sz="2400" dirty="0" smtClean="0"/>
              <a:t>-like settings, allowing them to identify network traffic that violates the organization’s security or acceptable use policies.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Uses Of IDPS Technologies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An IDPS might be able to block reconnaissance and notify security administrators, who can take actions if needed to alter other security controls to prevent related incidents. Because reconnaissance activity is so frequent on the Internet, reconnaissance detection is often performed primarily on protected internal networks. </a:t>
            </a:r>
            <a:endParaRPr lang="en-US" sz="2400" dirty="0"/>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In addition to identifying incidents and supporting incident response efforts, organizations have found other uses for IDPSs, including the following: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Uses Of IDPS Technologies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1. Identifying security policy problems. An IDPS can provide some degree of quality control for security policy implementation, such as duplicating firewall </a:t>
            </a:r>
            <a:r>
              <a:rPr lang="en-US" sz="2800" dirty="0" err="1" smtClean="0"/>
              <a:t>rulesets</a:t>
            </a:r>
            <a:r>
              <a:rPr lang="en-US" sz="2800" dirty="0" smtClean="0"/>
              <a:t> and alerting when it sees network traffic that should have been blocked by the firewall but was not because of a firewall configuration error. </a:t>
            </a:r>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2. Documenting the existing threat to an organization. IDPSs log information about the threats that they detect. Understanding the frequency and characteristics of attacks against an organization’s computing resources is helpful in identifying the appropriate security measures for protecting the resources.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Uses Of IDPS Technologies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3. Deterring individuals from violating security policies. If individuals are aware that their actions are being monitored by IDPS technologies for security policy violations, they may be less likely to commit such violations because of the risk of detection. </a:t>
            </a:r>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Because of the increasing dependence on information systems and the prevalence and potential impact of intrusions against those systems, IDPSs have become a necessary addition to the security infrastructure of nearly every organization.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4.4.3 Key </a:t>
            </a:r>
            <a:r>
              <a:rPr lang="en-US" dirty="0" smtClean="0"/>
              <a:t>Functions Of IDPS Technologies</a:t>
            </a:r>
            <a:endParaRPr lang="en-US" dirty="0"/>
          </a:p>
        </p:txBody>
      </p:sp>
      <p:sp>
        <p:nvSpPr>
          <p:cNvPr id="5" name="Rounded Rectangle 4"/>
          <p:cNvSpPr/>
          <p:nvPr/>
        </p:nvSpPr>
        <p:spPr>
          <a:xfrm>
            <a:off x="304800" y="11430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There are many types of IDPS technologies, which are differentiated primarily by the types of events that they can recognize and the methodologies that they use to identify incidents. In addition to monitoring and analyzing events to identify undesirable activity, all types of IDPS technologies typically perform the following functions: </a:t>
            </a:r>
          </a:p>
        </p:txBody>
      </p:sp>
      <p:sp>
        <p:nvSpPr>
          <p:cNvPr id="6" name="Rounded Rectangle 5"/>
          <p:cNvSpPr/>
          <p:nvPr/>
        </p:nvSpPr>
        <p:spPr>
          <a:xfrm>
            <a:off x="457200" y="4038600"/>
            <a:ext cx="83820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1. Recording information related to observed events. Information is usually recorded locally, and might also be sent to separate systems such as centralized logging servers, security information and event management (SIEM) solutions, and enterprise management systems.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Functions Of IDPS Technologies</a:t>
            </a:r>
            <a:endParaRPr lang="en-US" dirty="0"/>
          </a:p>
        </p:txBody>
      </p:sp>
      <p:sp>
        <p:nvSpPr>
          <p:cNvPr id="5" name="Rounded Rectangle 4"/>
          <p:cNvSpPr/>
          <p:nvPr/>
        </p:nvSpPr>
        <p:spPr>
          <a:xfrm>
            <a:off x="304800" y="1143000"/>
            <a:ext cx="84582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2. Notifying security administrators of important observed events. This notification, known as an alert, occurs through any of several methods, including the following:</a:t>
            </a:r>
          </a:p>
        </p:txBody>
      </p:sp>
      <p:sp>
        <p:nvSpPr>
          <p:cNvPr id="6" name="Rounded Rectangle 5"/>
          <p:cNvSpPr/>
          <p:nvPr/>
        </p:nvSpPr>
        <p:spPr>
          <a:xfrm>
            <a:off x="381000" y="3276600"/>
            <a:ext cx="8382000" cy="3276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E-mails, pages, messages on the IDPS user interface, Simple Network Management Protocol (SNMP) traps, </a:t>
            </a:r>
            <a:r>
              <a:rPr lang="en-US" sz="2800" dirty="0" err="1" smtClean="0"/>
              <a:t>syslog</a:t>
            </a:r>
            <a:r>
              <a:rPr lang="en-US" sz="2800" dirty="0" smtClean="0"/>
              <a:t> messages, and user-defined programs and scripts. A notification message typically includes only basic information regarding an event; administrators need to access the IDPS for additional information.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Functions Of IDPS Technologies</a:t>
            </a:r>
            <a:endParaRPr lang="en-US" dirty="0"/>
          </a:p>
        </p:txBody>
      </p:sp>
      <p:sp>
        <p:nvSpPr>
          <p:cNvPr id="5" name="Rounded Rectangle 4"/>
          <p:cNvSpPr/>
          <p:nvPr/>
        </p:nvSpPr>
        <p:spPr>
          <a:xfrm>
            <a:off x="304800" y="1143000"/>
            <a:ext cx="84582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3. Producing reports. Reports summarize the monitored events or provide details on particular events of interest. </a:t>
            </a:r>
          </a:p>
        </p:txBody>
      </p:sp>
      <p:sp>
        <p:nvSpPr>
          <p:cNvPr id="6" name="Rounded Rectangle 5"/>
          <p:cNvSpPr/>
          <p:nvPr/>
        </p:nvSpPr>
        <p:spPr>
          <a:xfrm>
            <a:off x="381000" y="2895600"/>
            <a:ext cx="8382000" cy="3657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Some IDPSs are also able to change their security profile when a new threat is detected. For example, an IDPS might be able to collect more detailed information for a particular session after malicious activity is detected within that session. An IDPS might also alter the settings for when certain alerts are triggered or what priority should be assigned to subsequent alerts after a particular threat is detected.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4803</TotalTime>
  <Words>957</Words>
  <Application>Microsoft Office PowerPoint</Application>
  <PresentationFormat>On-screen Show (4:3)</PresentationFormat>
  <Paragraphs>50</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Section 4: Network Security Topics </vt:lpstr>
      <vt:lpstr>Enterprise Network Architecture</vt:lpstr>
      <vt:lpstr>4.4.1 What Is Intrusion Detection ?</vt:lpstr>
      <vt:lpstr>What Is Intrusion Detection ?</vt:lpstr>
      <vt:lpstr>IDS &amp; IPS</vt:lpstr>
      <vt:lpstr>4.4.2 Uses Of IDPS Technologies</vt:lpstr>
      <vt:lpstr>Uses Of IDPS Technologies</vt:lpstr>
      <vt:lpstr>Other Uses Of IDPS Technologies</vt:lpstr>
      <vt:lpstr>Other Uses Of IDPS Technologies</vt:lpstr>
      <vt:lpstr>4.4.3 Key Functions Of IDPS Technologies</vt:lpstr>
      <vt:lpstr>Key Functions Of IDPS Technologies</vt:lpstr>
      <vt:lpstr>Key Functions Of IDPS Technologies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423</cp:revision>
  <dcterms:created xsi:type="dcterms:W3CDTF">2010-12-30T15:12:45Z</dcterms:created>
  <dcterms:modified xsi:type="dcterms:W3CDTF">2011-09-11T07:03:08Z</dcterms:modified>
</cp:coreProperties>
</file>